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2"/>
  </p:notesMasterIdLst>
  <p:sldIdLst>
    <p:sldId id="256" r:id="rId2"/>
    <p:sldId id="293" r:id="rId3"/>
    <p:sldId id="258" r:id="rId4"/>
    <p:sldId id="259" r:id="rId5"/>
    <p:sldId id="295" r:id="rId6"/>
    <p:sldId id="261" r:id="rId7"/>
    <p:sldId id="262" r:id="rId8"/>
    <p:sldId id="263" r:id="rId9"/>
    <p:sldId id="264" r:id="rId10"/>
    <p:sldId id="265" r:id="rId11"/>
    <p:sldId id="266" r:id="rId12"/>
    <p:sldId id="267" r:id="rId13"/>
    <p:sldId id="271" r:id="rId14"/>
    <p:sldId id="268" r:id="rId15"/>
    <p:sldId id="273" r:id="rId16"/>
    <p:sldId id="274" r:id="rId17"/>
    <p:sldId id="278" r:id="rId18"/>
    <p:sldId id="277" r:id="rId19"/>
    <p:sldId id="272" r:id="rId20"/>
    <p:sldId id="279" r:id="rId21"/>
    <p:sldId id="282" r:id="rId22"/>
    <p:sldId id="283" r:id="rId23"/>
    <p:sldId id="286" r:id="rId24"/>
    <p:sldId id="287" r:id="rId25"/>
    <p:sldId id="280" r:id="rId26"/>
    <p:sldId id="281" r:id="rId27"/>
    <p:sldId id="288" r:id="rId28"/>
    <p:sldId id="290" r:id="rId29"/>
    <p:sldId id="291" r:id="rId30"/>
    <p:sldId id="292" r:id="rId31"/>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9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9A04B01-6265-490A-910E-BA0D1DF56BE7}" v="54" dt="2026-01-08T16:05:19.07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83333" autoAdjust="0"/>
  </p:normalViewPr>
  <p:slideViewPr>
    <p:cSldViewPr snapToGrid="0" snapToObjects="1">
      <p:cViewPr varScale="1">
        <p:scale>
          <a:sx n="85" d="100"/>
          <a:sy n="85" d="100"/>
        </p:scale>
        <p:origin x="1554" y="300"/>
      </p:cViewPr>
      <p:guideLst/>
    </p:cSldViewPr>
  </p:slideViewPr>
  <p:notesTextViewPr>
    <p:cViewPr>
      <p:scale>
        <a:sx n="1" d="1"/>
        <a:sy n="1" d="1"/>
      </p:scale>
      <p:origin x="0" y="0"/>
    </p:cViewPr>
  </p:notesTextViewPr>
  <p:notesViewPr>
    <p:cSldViewPr snapToGrid="0" snapToObjects="1">
      <p:cViewPr varScale="1">
        <p:scale>
          <a:sx n="64" d="100"/>
          <a:sy n="64" d="100"/>
        </p:scale>
        <p:origin x="4338" y="8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ry Anguiano" userId="da954cbdbd6fc61f" providerId="LiveId" clId="{13C5906C-B0EB-4BF4-84C4-F61A8FE4EC78}"/>
    <pc:docChg chg="undo custSel addSld delSld modSld sldOrd">
      <pc:chgData name="Ery Anguiano" userId="da954cbdbd6fc61f" providerId="LiveId" clId="{13C5906C-B0EB-4BF4-84C4-F61A8FE4EC78}" dt="2026-01-08T16:05:22.384" v="7658" actId="20577"/>
      <pc:docMkLst>
        <pc:docMk/>
      </pc:docMkLst>
      <pc:sldChg chg="modSp mod">
        <pc:chgData name="Ery Anguiano" userId="da954cbdbd6fc61f" providerId="LiveId" clId="{13C5906C-B0EB-4BF4-84C4-F61A8FE4EC78}" dt="2026-01-01T23:45:09.022" v="1937" actId="20577"/>
        <pc:sldMkLst>
          <pc:docMk/>
          <pc:sldMk cId="0" sldId="256"/>
        </pc:sldMkLst>
        <pc:spChg chg="mod">
          <ac:chgData name="Ery Anguiano" userId="da954cbdbd6fc61f" providerId="LiveId" clId="{13C5906C-B0EB-4BF4-84C4-F61A8FE4EC78}" dt="2026-01-01T23:45:09.022" v="1937" actId="20577"/>
          <ac:spMkLst>
            <pc:docMk/>
            <pc:sldMk cId="0" sldId="256"/>
            <ac:spMk id="6" creationId="{00000000-0000-0000-0000-000000000000}"/>
          </ac:spMkLst>
        </pc:spChg>
      </pc:sldChg>
      <pc:sldChg chg="addSp delSp modSp mod modNotesTx">
        <pc:chgData name="Ery Anguiano" userId="da954cbdbd6fc61f" providerId="LiveId" clId="{13C5906C-B0EB-4BF4-84C4-F61A8FE4EC78}" dt="2026-01-07T21:20:21.285" v="2719" actId="20577"/>
        <pc:sldMkLst>
          <pc:docMk/>
          <pc:sldMk cId="0" sldId="258"/>
        </pc:sldMkLst>
        <pc:spChg chg="mod">
          <ac:chgData name="Ery Anguiano" userId="da954cbdbd6fc61f" providerId="LiveId" clId="{13C5906C-B0EB-4BF4-84C4-F61A8FE4EC78}" dt="2025-12-31T20:10:29.479" v="965" actId="1076"/>
          <ac:spMkLst>
            <pc:docMk/>
            <pc:sldMk cId="0" sldId="258"/>
            <ac:spMk id="7" creationId="{00000000-0000-0000-0000-000000000000}"/>
          </ac:spMkLst>
        </pc:spChg>
        <pc:spChg chg="mod">
          <ac:chgData name="Ery Anguiano" userId="da954cbdbd6fc61f" providerId="LiveId" clId="{13C5906C-B0EB-4BF4-84C4-F61A8FE4EC78}" dt="2025-12-31T19:10:00.091" v="14" actId="20577"/>
          <ac:spMkLst>
            <pc:docMk/>
            <pc:sldMk cId="0" sldId="258"/>
            <ac:spMk id="15" creationId="{00000000-0000-0000-0000-000000000000}"/>
          </ac:spMkLst>
        </pc:spChg>
        <pc:spChg chg="mod">
          <ac:chgData name="Ery Anguiano" userId="da954cbdbd6fc61f" providerId="LiveId" clId="{13C5906C-B0EB-4BF4-84C4-F61A8FE4EC78}" dt="2026-01-01T18:51:02.435" v="1935" actId="6549"/>
          <ac:spMkLst>
            <pc:docMk/>
            <pc:sldMk cId="0" sldId="258"/>
            <ac:spMk id="26" creationId="{00000000-0000-0000-0000-000000000000}"/>
          </ac:spMkLst>
        </pc:spChg>
        <pc:spChg chg="add mod">
          <ac:chgData name="Ery Anguiano" userId="da954cbdbd6fc61f" providerId="LiveId" clId="{13C5906C-B0EB-4BF4-84C4-F61A8FE4EC78}" dt="2026-01-01T18:07:51.920" v="1816" actId="20577"/>
          <ac:spMkLst>
            <pc:docMk/>
            <pc:sldMk cId="0" sldId="258"/>
            <ac:spMk id="38" creationId="{1B9D7343-F3FF-45B3-2574-058BA9F7194C}"/>
          </ac:spMkLst>
        </pc:spChg>
      </pc:sldChg>
      <pc:sldChg chg="addSp delSp modSp mod modNotesTx">
        <pc:chgData name="Ery Anguiano" userId="da954cbdbd6fc61f" providerId="LiveId" clId="{13C5906C-B0EB-4BF4-84C4-F61A8FE4EC78}" dt="2026-01-07T21:20:59.186" v="2856" actId="20577"/>
        <pc:sldMkLst>
          <pc:docMk/>
          <pc:sldMk cId="0" sldId="259"/>
        </pc:sldMkLst>
        <pc:spChg chg="mod">
          <ac:chgData name="Ery Anguiano" userId="da954cbdbd6fc61f" providerId="LiveId" clId="{13C5906C-B0EB-4BF4-84C4-F61A8FE4EC78}" dt="2026-01-07T20:30:07.400" v="2284" actId="1076"/>
          <ac:spMkLst>
            <pc:docMk/>
            <pc:sldMk cId="0" sldId="259"/>
            <ac:spMk id="3" creationId="{00000000-0000-0000-0000-000000000000}"/>
          </ac:spMkLst>
        </pc:spChg>
        <pc:spChg chg="mod">
          <ac:chgData name="Ery Anguiano" userId="da954cbdbd6fc61f" providerId="LiveId" clId="{13C5906C-B0EB-4BF4-84C4-F61A8FE4EC78}" dt="2025-12-31T21:30:52.763" v="1340" actId="1076"/>
          <ac:spMkLst>
            <pc:docMk/>
            <pc:sldMk cId="0" sldId="259"/>
            <ac:spMk id="8" creationId="{00000000-0000-0000-0000-000000000000}"/>
          </ac:spMkLst>
        </pc:spChg>
        <pc:spChg chg="mod">
          <ac:chgData name="Ery Anguiano" userId="da954cbdbd6fc61f" providerId="LiveId" clId="{13C5906C-B0EB-4BF4-84C4-F61A8FE4EC78}" dt="2026-01-07T20:18:14.993" v="2278" actId="1076"/>
          <ac:spMkLst>
            <pc:docMk/>
            <pc:sldMk cId="0" sldId="259"/>
            <ac:spMk id="11" creationId="{00000000-0000-0000-0000-000000000000}"/>
          </ac:spMkLst>
        </pc:spChg>
        <pc:spChg chg="del mod">
          <ac:chgData name="Ery Anguiano" userId="da954cbdbd6fc61f" providerId="LiveId" clId="{13C5906C-B0EB-4BF4-84C4-F61A8FE4EC78}" dt="2026-01-07T19:20:30.259" v="2049" actId="478"/>
          <ac:spMkLst>
            <pc:docMk/>
            <pc:sldMk cId="0" sldId="259"/>
            <ac:spMk id="12" creationId="{00000000-0000-0000-0000-000000000000}"/>
          </ac:spMkLst>
        </pc:spChg>
        <pc:spChg chg="mod">
          <ac:chgData name="Ery Anguiano" userId="da954cbdbd6fc61f" providerId="LiveId" clId="{13C5906C-B0EB-4BF4-84C4-F61A8FE4EC78}" dt="2026-01-07T20:41:46.506" v="2348" actId="1076"/>
          <ac:spMkLst>
            <pc:docMk/>
            <pc:sldMk cId="0" sldId="259"/>
            <ac:spMk id="14" creationId="{00000000-0000-0000-0000-000000000000}"/>
          </ac:spMkLst>
        </pc:spChg>
        <pc:spChg chg="del mod">
          <ac:chgData name="Ery Anguiano" userId="da954cbdbd6fc61f" providerId="LiveId" clId="{13C5906C-B0EB-4BF4-84C4-F61A8FE4EC78}" dt="2026-01-07T19:20:43.746" v="2055" actId="478"/>
          <ac:spMkLst>
            <pc:docMk/>
            <pc:sldMk cId="0" sldId="259"/>
            <ac:spMk id="15" creationId="{00000000-0000-0000-0000-000000000000}"/>
          </ac:spMkLst>
        </pc:spChg>
        <pc:spChg chg="del mod">
          <ac:chgData name="Ery Anguiano" userId="da954cbdbd6fc61f" providerId="LiveId" clId="{13C5906C-B0EB-4BF4-84C4-F61A8FE4EC78}" dt="2026-01-07T19:20:39.034" v="2052" actId="478"/>
          <ac:spMkLst>
            <pc:docMk/>
            <pc:sldMk cId="0" sldId="259"/>
            <ac:spMk id="16" creationId="{00000000-0000-0000-0000-000000000000}"/>
          </ac:spMkLst>
        </pc:spChg>
        <pc:spChg chg="del mod">
          <ac:chgData name="Ery Anguiano" userId="da954cbdbd6fc61f" providerId="LiveId" clId="{13C5906C-B0EB-4BF4-84C4-F61A8FE4EC78}" dt="2026-01-07T19:20:42.314" v="2054" actId="478"/>
          <ac:spMkLst>
            <pc:docMk/>
            <pc:sldMk cId="0" sldId="259"/>
            <ac:spMk id="17" creationId="{00000000-0000-0000-0000-000000000000}"/>
          </ac:spMkLst>
        </pc:spChg>
        <pc:spChg chg="del mod">
          <ac:chgData name="Ery Anguiano" userId="da954cbdbd6fc61f" providerId="LiveId" clId="{13C5906C-B0EB-4BF4-84C4-F61A8FE4EC78}" dt="2026-01-07T19:20:41.017" v="2053" actId="478"/>
          <ac:spMkLst>
            <pc:docMk/>
            <pc:sldMk cId="0" sldId="259"/>
            <ac:spMk id="18" creationId="{00000000-0000-0000-0000-000000000000}"/>
          </ac:spMkLst>
        </pc:spChg>
        <pc:spChg chg="mod">
          <ac:chgData name="Ery Anguiano" userId="da954cbdbd6fc61f" providerId="LiveId" clId="{13C5906C-B0EB-4BF4-84C4-F61A8FE4EC78}" dt="2025-12-31T19:11:48.079" v="115" actId="1038"/>
          <ac:spMkLst>
            <pc:docMk/>
            <pc:sldMk cId="0" sldId="259"/>
            <ac:spMk id="19" creationId="{00000000-0000-0000-0000-000000000000}"/>
          </ac:spMkLst>
        </pc:spChg>
        <pc:spChg chg="mod">
          <ac:chgData name="Ery Anguiano" userId="da954cbdbd6fc61f" providerId="LiveId" clId="{13C5906C-B0EB-4BF4-84C4-F61A8FE4EC78}" dt="2025-12-31T19:11:48.079" v="115" actId="1038"/>
          <ac:spMkLst>
            <pc:docMk/>
            <pc:sldMk cId="0" sldId="259"/>
            <ac:spMk id="20" creationId="{00000000-0000-0000-0000-000000000000}"/>
          </ac:spMkLst>
        </pc:spChg>
        <pc:spChg chg="mod">
          <ac:chgData name="Ery Anguiano" userId="da954cbdbd6fc61f" providerId="LiveId" clId="{13C5906C-B0EB-4BF4-84C4-F61A8FE4EC78}" dt="2026-01-07T19:18:06.947" v="1944" actId="20577"/>
          <ac:spMkLst>
            <pc:docMk/>
            <pc:sldMk cId="0" sldId="259"/>
            <ac:spMk id="23" creationId="{00000000-0000-0000-0000-000000000000}"/>
          </ac:spMkLst>
        </pc:spChg>
        <pc:spChg chg="mod">
          <ac:chgData name="Ery Anguiano" userId="da954cbdbd6fc61f" providerId="LiveId" clId="{13C5906C-B0EB-4BF4-84C4-F61A8FE4EC78}" dt="2026-01-07T19:18:28.906" v="1999" actId="20577"/>
          <ac:spMkLst>
            <pc:docMk/>
            <pc:sldMk cId="0" sldId="259"/>
            <ac:spMk id="24" creationId="{00000000-0000-0000-0000-000000000000}"/>
          </ac:spMkLst>
        </pc:spChg>
        <pc:spChg chg="mod">
          <ac:chgData name="Ery Anguiano" userId="da954cbdbd6fc61f" providerId="LiveId" clId="{13C5906C-B0EB-4BF4-84C4-F61A8FE4EC78}" dt="2025-12-31T19:11:48.079" v="115" actId="1038"/>
          <ac:spMkLst>
            <pc:docMk/>
            <pc:sldMk cId="0" sldId="259"/>
            <ac:spMk id="25" creationId="{00000000-0000-0000-0000-000000000000}"/>
          </ac:spMkLst>
        </pc:spChg>
        <pc:spChg chg="mod">
          <ac:chgData name="Ery Anguiano" userId="da954cbdbd6fc61f" providerId="LiveId" clId="{13C5906C-B0EB-4BF4-84C4-F61A8FE4EC78}" dt="2025-12-31T19:11:48.079" v="115" actId="1038"/>
          <ac:spMkLst>
            <pc:docMk/>
            <pc:sldMk cId="0" sldId="259"/>
            <ac:spMk id="27" creationId="{00000000-0000-0000-0000-000000000000}"/>
          </ac:spMkLst>
        </pc:spChg>
        <pc:spChg chg="mod">
          <ac:chgData name="Ery Anguiano" userId="da954cbdbd6fc61f" providerId="LiveId" clId="{13C5906C-B0EB-4BF4-84C4-F61A8FE4EC78}" dt="2026-01-07T19:18:41.394" v="2005" actId="20577"/>
          <ac:spMkLst>
            <pc:docMk/>
            <pc:sldMk cId="0" sldId="259"/>
            <ac:spMk id="29" creationId="{00000000-0000-0000-0000-000000000000}"/>
          </ac:spMkLst>
        </pc:spChg>
        <pc:spChg chg="mod">
          <ac:chgData name="Ery Anguiano" userId="da954cbdbd6fc61f" providerId="LiveId" clId="{13C5906C-B0EB-4BF4-84C4-F61A8FE4EC78}" dt="2026-01-07T19:23:16.986" v="2074" actId="20577"/>
          <ac:spMkLst>
            <pc:docMk/>
            <pc:sldMk cId="0" sldId="259"/>
            <ac:spMk id="30" creationId="{00000000-0000-0000-0000-000000000000}"/>
          </ac:spMkLst>
        </pc:spChg>
        <pc:spChg chg="mod">
          <ac:chgData name="Ery Anguiano" userId="da954cbdbd6fc61f" providerId="LiveId" clId="{13C5906C-B0EB-4BF4-84C4-F61A8FE4EC78}" dt="2025-12-31T19:11:48.079" v="115" actId="1038"/>
          <ac:spMkLst>
            <pc:docMk/>
            <pc:sldMk cId="0" sldId="259"/>
            <ac:spMk id="32" creationId="{00000000-0000-0000-0000-000000000000}"/>
          </ac:spMkLst>
        </pc:spChg>
        <pc:spChg chg="mod">
          <ac:chgData name="Ery Anguiano" userId="da954cbdbd6fc61f" providerId="LiveId" clId="{13C5906C-B0EB-4BF4-84C4-F61A8FE4EC78}" dt="2026-01-07T20:31:30.740" v="2287" actId="20577"/>
          <ac:spMkLst>
            <pc:docMk/>
            <pc:sldMk cId="0" sldId="259"/>
            <ac:spMk id="33" creationId="{00000000-0000-0000-0000-000000000000}"/>
          </ac:spMkLst>
        </pc:spChg>
        <pc:spChg chg="mod">
          <ac:chgData name="Ery Anguiano" userId="da954cbdbd6fc61f" providerId="LiveId" clId="{13C5906C-B0EB-4BF4-84C4-F61A8FE4EC78}" dt="2026-01-07T20:30:00.875" v="2283" actId="14100"/>
          <ac:spMkLst>
            <pc:docMk/>
            <pc:sldMk cId="0" sldId="259"/>
            <ac:spMk id="34" creationId="{00000000-0000-0000-0000-000000000000}"/>
          </ac:spMkLst>
        </pc:spChg>
        <pc:spChg chg="mod">
          <ac:chgData name="Ery Anguiano" userId="da954cbdbd6fc61f" providerId="LiveId" clId="{13C5906C-B0EB-4BF4-84C4-F61A8FE4EC78}" dt="2026-01-07T19:27:05.384" v="2080" actId="1076"/>
          <ac:spMkLst>
            <pc:docMk/>
            <pc:sldMk cId="0" sldId="259"/>
            <ac:spMk id="35" creationId="{00000000-0000-0000-0000-000000000000}"/>
          </ac:spMkLst>
        </pc:spChg>
        <pc:spChg chg="mod">
          <ac:chgData name="Ery Anguiano" userId="da954cbdbd6fc61f" providerId="LiveId" clId="{13C5906C-B0EB-4BF4-84C4-F61A8FE4EC78}" dt="2026-01-07T19:27:28.707" v="2109" actId="20577"/>
          <ac:spMkLst>
            <pc:docMk/>
            <pc:sldMk cId="0" sldId="259"/>
            <ac:spMk id="36" creationId="{00000000-0000-0000-0000-000000000000}"/>
          </ac:spMkLst>
        </pc:spChg>
        <pc:spChg chg="mod">
          <ac:chgData name="Ery Anguiano" userId="da954cbdbd6fc61f" providerId="LiveId" clId="{13C5906C-B0EB-4BF4-84C4-F61A8FE4EC78}" dt="2025-12-31T19:11:48.079" v="115" actId="1038"/>
          <ac:spMkLst>
            <pc:docMk/>
            <pc:sldMk cId="0" sldId="259"/>
            <ac:spMk id="37" creationId="{00000000-0000-0000-0000-000000000000}"/>
          </ac:spMkLst>
        </pc:spChg>
        <pc:spChg chg="mod">
          <ac:chgData name="Ery Anguiano" userId="da954cbdbd6fc61f" providerId="LiveId" clId="{13C5906C-B0EB-4BF4-84C4-F61A8FE4EC78}" dt="2026-01-07T19:28:07.800" v="2114" actId="20577"/>
          <ac:spMkLst>
            <pc:docMk/>
            <pc:sldMk cId="0" sldId="259"/>
            <ac:spMk id="38" creationId="{00000000-0000-0000-0000-000000000000}"/>
          </ac:spMkLst>
        </pc:spChg>
        <pc:spChg chg="mod">
          <ac:chgData name="Ery Anguiano" userId="da954cbdbd6fc61f" providerId="LiveId" clId="{13C5906C-B0EB-4BF4-84C4-F61A8FE4EC78}" dt="2025-12-31T19:11:48.079" v="115" actId="1038"/>
          <ac:spMkLst>
            <pc:docMk/>
            <pc:sldMk cId="0" sldId="259"/>
            <ac:spMk id="39" creationId="{00000000-0000-0000-0000-000000000000}"/>
          </ac:spMkLst>
        </pc:spChg>
        <pc:picChg chg="del mod">
          <ac:chgData name="Ery Anguiano" userId="da954cbdbd6fc61f" providerId="LiveId" clId="{13C5906C-B0EB-4BF4-84C4-F61A8FE4EC78}" dt="2026-01-07T19:20:29.498" v="2048" actId="478"/>
          <ac:picMkLst>
            <pc:docMk/>
            <pc:sldMk cId="0" sldId="259"/>
            <ac:picMk id="13" creationId="{00000000-0000-0000-0000-000000000000}"/>
          </ac:picMkLst>
        </pc:picChg>
        <pc:picChg chg="add del mod">
          <ac:chgData name="Ery Anguiano" userId="da954cbdbd6fc61f" providerId="LiveId" clId="{13C5906C-B0EB-4BF4-84C4-F61A8FE4EC78}" dt="2026-01-07T20:37:18.533" v="2291" actId="22"/>
          <ac:picMkLst>
            <pc:docMk/>
            <pc:sldMk cId="0" sldId="259"/>
            <ac:picMk id="13" creationId="{BAE43FF0-4DBE-BA88-A755-AD5C1FDD16A8}"/>
          </ac:picMkLst>
        </pc:picChg>
        <pc:picChg chg="add mod">
          <ac:chgData name="Ery Anguiano" userId="da954cbdbd6fc61f" providerId="LiveId" clId="{13C5906C-B0EB-4BF4-84C4-F61A8FE4EC78}" dt="2026-01-07T20:41:38.814" v="2347" actId="14100"/>
          <ac:picMkLst>
            <pc:docMk/>
            <pc:sldMk cId="0" sldId="259"/>
            <ac:picMk id="41" creationId="{0B3F7950-81AD-F1FE-8C61-B0EF3A79DE90}"/>
          </ac:picMkLst>
        </pc:picChg>
      </pc:sldChg>
      <pc:sldChg chg="modSp del mod">
        <pc:chgData name="Ery Anguiano" userId="da954cbdbd6fc61f" providerId="LiveId" clId="{13C5906C-B0EB-4BF4-84C4-F61A8FE4EC78}" dt="2026-01-07T19:34:05.599" v="2115" actId="47"/>
        <pc:sldMkLst>
          <pc:docMk/>
          <pc:sldMk cId="0" sldId="260"/>
        </pc:sldMkLst>
      </pc:sldChg>
      <pc:sldChg chg="addSp delSp modSp mod modNotesTx">
        <pc:chgData name="Ery Anguiano" userId="da954cbdbd6fc61f" providerId="LiveId" clId="{13C5906C-B0EB-4BF4-84C4-F61A8FE4EC78}" dt="2026-01-08T16:05:00.402" v="7655" actId="20577"/>
        <pc:sldMkLst>
          <pc:docMk/>
          <pc:sldMk cId="0" sldId="261"/>
        </pc:sldMkLst>
        <pc:spChg chg="mod">
          <ac:chgData name="Ery Anguiano" userId="da954cbdbd6fc61f" providerId="LiveId" clId="{13C5906C-B0EB-4BF4-84C4-F61A8FE4EC78}" dt="2025-12-31T19:18:33.445" v="376" actId="1076"/>
          <ac:spMkLst>
            <pc:docMk/>
            <pc:sldMk cId="0" sldId="261"/>
            <ac:spMk id="2" creationId="{00000000-0000-0000-0000-000000000000}"/>
          </ac:spMkLst>
        </pc:spChg>
        <pc:spChg chg="mod">
          <ac:chgData name="Ery Anguiano" userId="da954cbdbd6fc61f" providerId="LiveId" clId="{13C5906C-B0EB-4BF4-84C4-F61A8FE4EC78}" dt="2025-12-31T19:17:38.511" v="339" actId="14100"/>
          <ac:spMkLst>
            <pc:docMk/>
            <pc:sldMk cId="0" sldId="261"/>
            <ac:spMk id="3" creationId="{00000000-0000-0000-0000-000000000000}"/>
          </ac:spMkLst>
        </pc:spChg>
        <pc:spChg chg="mod">
          <ac:chgData name="Ery Anguiano" userId="da954cbdbd6fc61f" providerId="LiveId" clId="{13C5906C-B0EB-4BF4-84C4-F61A8FE4EC78}" dt="2026-01-07T20:44:46.062" v="2436" actId="20577"/>
          <ac:spMkLst>
            <pc:docMk/>
            <pc:sldMk cId="0" sldId="261"/>
            <ac:spMk id="5" creationId="{00000000-0000-0000-0000-000000000000}"/>
          </ac:spMkLst>
        </pc:spChg>
        <pc:spChg chg="mod">
          <ac:chgData name="Ery Anguiano" userId="da954cbdbd6fc61f" providerId="LiveId" clId="{13C5906C-B0EB-4BF4-84C4-F61A8FE4EC78}" dt="2026-01-07T21:23:24.383" v="3080" actId="14100"/>
          <ac:spMkLst>
            <pc:docMk/>
            <pc:sldMk cId="0" sldId="261"/>
            <ac:spMk id="17" creationId="{00000000-0000-0000-0000-000000000000}"/>
          </ac:spMkLst>
        </pc:spChg>
        <pc:spChg chg="mod">
          <ac:chgData name="Ery Anguiano" userId="da954cbdbd6fc61f" providerId="LiveId" clId="{13C5906C-B0EB-4BF4-84C4-F61A8FE4EC78}" dt="2025-12-31T19:19:39.985" v="392" actId="14100"/>
          <ac:spMkLst>
            <pc:docMk/>
            <pc:sldMk cId="0" sldId="261"/>
            <ac:spMk id="19" creationId="{00000000-0000-0000-0000-000000000000}"/>
          </ac:spMkLst>
        </pc:spChg>
        <pc:spChg chg="mod">
          <ac:chgData name="Ery Anguiano" userId="da954cbdbd6fc61f" providerId="LiveId" clId="{13C5906C-B0EB-4BF4-84C4-F61A8FE4EC78}" dt="2025-12-31T19:18:32.871" v="375" actId="14100"/>
          <ac:spMkLst>
            <pc:docMk/>
            <pc:sldMk cId="0" sldId="261"/>
            <ac:spMk id="20" creationId="{00000000-0000-0000-0000-000000000000}"/>
          </ac:spMkLst>
        </pc:spChg>
        <pc:spChg chg="mod">
          <ac:chgData name="Ery Anguiano" userId="da954cbdbd6fc61f" providerId="LiveId" clId="{13C5906C-B0EB-4BF4-84C4-F61A8FE4EC78}" dt="2026-01-01T02:34:22.501" v="1354" actId="1035"/>
          <ac:spMkLst>
            <pc:docMk/>
            <pc:sldMk cId="0" sldId="261"/>
            <ac:spMk id="21" creationId="{00000000-0000-0000-0000-000000000000}"/>
          </ac:spMkLst>
        </pc:spChg>
        <pc:spChg chg="mod">
          <ac:chgData name="Ery Anguiano" userId="da954cbdbd6fc61f" providerId="LiveId" clId="{13C5906C-B0EB-4BF4-84C4-F61A8FE4EC78}" dt="2026-01-01T02:34:22.501" v="1354" actId="1035"/>
          <ac:spMkLst>
            <pc:docMk/>
            <pc:sldMk cId="0" sldId="261"/>
            <ac:spMk id="22" creationId="{00000000-0000-0000-0000-000000000000}"/>
          </ac:spMkLst>
        </pc:spChg>
        <pc:spChg chg="mod">
          <ac:chgData name="Ery Anguiano" userId="da954cbdbd6fc61f" providerId="LiveId" clId="{13C5906C-B0EB-4BF4-84C4-F61A8FE4EC78}" dt="2025-12-31T19:17:12.375" v="283" actId="1037"/>
          <ac:spMkLst>
            <pc:docMk/>
            <pc:sldMk cId="0" sldId="261"/>
            <ac:spMk id="23" creationId="{00000000-0000-0000-0000-000000000000}"/>
          </ac:spMkLst>
        </pc:spChg>
        <pc:spChg chg="mod">
          <ac:chgData name="Ery Anguiano" userId="da954cbdbd6fc61f" providerId="LiveId" clId="{13C5906C-B0EB-4BF4-84C4-F61A8FE4EC78}" dt="2026-01-01T02:34:22.501" v="1354" actId="1035"/>
          <ac:spMkLst>
            <pc:docMk/>
            <pc:sldMk cId="0" sldId="261"/>
            <ac:spMk id="24" creationId="{00000000-0000-0000-0000-000000000000}"/>
          </ac:spMkLst>
        </pc:spChg>
        <pc:spChg chg="mod">
          <ac:chgData name="Ery Anguiano" userId="da954cbdbd6fc61f" providerId="LiveId" clId="{13C5906C-B0EB-4BF4-84C4-F61A8FE4EC78}" dt="2025-12-31T19:19:40.885" v="393" actId="1076"/>
          <ac:spMkLst>
            <pc:docMk/>
            <pc:sldMk cId="0" sldId="261"/>
            <ac:spMk id="25" creationId="{00000000-0000-0000-0000-000000000000}"/>
          </ac:spMkLst>
        </pc:spChg>
        <pc:spChg chg="mod">
          <ac:chgData name="Ery Anguiano" userId="da954cbdbd6fc61f" providerId="LiveId" clId="{13C5906C-B0EB-4BF4-84C4-F61A8FE4EC78}" dt="2025-12-31T19:19:46.275" v="394" actId="14100"/>
          <ac:spMkLst>
            <pc:docMk/>
            <pc:sldMk cId="0" sldId="261"/>
            <ac:spMk id="26" creationId="{00000000-0000-0000-0000-000000000000}"/>
          </ac:spMkLst>
        </pc:spChg>
        <pc:spChg chg="mod">
          <ac:chgData name="Ery Anguiano" userId="da954cbdbd6fc61f" providerId="LiveId" clId="{13C5906C-B0EB-4BF4-84C4-F61A8FE4EC78}" dt="2026-01-01T02:34:22.501" v="1354" actId="1035"/>
          <ac:spMkLst>
            <pc:docMk/>
            <pc:sldMk cId="0" sldId="261"/>
            <ac:spMk id="27" creationId="{00000000-0000-0000-0000-000000000000}"/>
          </ac:spMkLst>
        </pc:spChg>
        <pc:spChg chg="mod">
          <ac:chgData name="Ery Anguiano" userId="da954cbdbd6fc61f" providerId="LiveId" clId="{13C5906C-B0EB-4BF4-84C4-F61A8FE4EC78}" dt="2026-01-07T20:44:21.345" v="2412" actId="20577"/>
          <ac:spMkLst>
            <pc:docMk/>
            <pc:sldMk cId="0" sldId="261"/>
            <ac:spMk id="30" creationId="{00000000-0000-0000-0000-000000000000}"/>
          </ac:spMkLst>
        </pc:spChg>
        <pc:spChg chg="mod">
          <ac:chgData name="Ery Anguiano" userId="da954cbdbd6fc61f" providerId="LiveId" clId="{13C5906C-B0EB-4BF4-84C4-F61A8FE4EC78}" dt="2026-01-07T19:39:56.296" v="2144" actId="20577"/>
          <ac:spMkLst>
            <pc:docMk/>
            <pc:sldMk cId="0" sldId="261"/>
            <ac:spMk id="31" creationId="{00000000-0000-0000-0000-000000000000}"/>
          </ac:spMkLst>
        </pc:spChg>
        <pc:spChg chg="mod">
          <ac:chgData name="Ery Anguiano" userId="da954cbdbd6fc61f" providerId="LiveId" clId="{13C5906C-B0EB-4BF4-84C4-F61A8FE4EC78}" dt="2026-01-07T20:44:33.972" v="2430" actId="20577"/>
          <ac:spMkLst>
            <pc:docMk/>
            <pc:sldMk cId="0" sldId="261"/>
            <ac:spMk id="32" creationId="{00000000-0000-0000-0000-000000000000}"/>
          </ac:spMkLst>
        </pc:spChg>
        <pc:spChg chg="mod">
          <ac:chgData name="Ery Anguiano" userId="da954cbdbd6fc61f" providerId="LiveId" clId="{13C5906C-B0EB-4BF4-84C4-F61A8FE4EC78}" dt="2026-01-01T02:34:22.501" v="1354" actId="1035"/>
          <ac:spMkLst>
            <pc:docMk/>
            <pc:sldMk cId="0" sldId="261"/>
            <ac:spMk id="34" creationId="{00000000-0000-0000-0000-000000000000}"/>
          </ac:spMkLst>
        </pc:spChg>
        <pc:spChg chg="mod">
          <ac:chgData name="Ery Anguiano" userId="da954cbdbd6fc61f" providerId="LiveId" clId="{13C5906C-B0EB-4BF4-84C4-F61A8FE4EC78}" dt="2026-01-07T20:45:34.032" v="2437" actId="20577"/>
          <ac:spMkLst>
            <pc:docMk/>
            <pc:sldMk cId="0" sldId="261"/>
            <ac:spMk id="35" creationId="{00000000-0000-0000-0000-000000000000}"/>
          </ac:spMkLst>
        </pc:spChg>
        <pc:spChg chg="mod">
          <ac:chgData name="Ery Anguiano" userId="da954cbdbd6fc61f" providerId="LiveId" clId="{13C5906C-B0EB-4BF4-84C4-F61A8FE4EC78}" dt="2025-12-31T19:15:58.039" v="269" actId="1036"/>
          <ac:spMkLst>
            <pc:docMk/>
            <pc:sldMk cId="0" sldId="261"/>
            <ac:spMk id="36" creationId="{00000000-0000-0000-0000-000000000000}"/>
          </ac:spMkLst>
        </pc:spChg>
        <pc:spChg chg="mod">
          <ac:chgData name="Ery Anguiano" userId="da954cbdbd6fc61f" providerId="LiveId" clId="{13C5906C-B0EB-4BF4-84C4-F61A8FE4EC78}" dt="2026-01-07T20:46:33.798" v="2464" actId="20577"/>
          <ac:spMkLst>
            <pc:docMk/>
            <pc:sldMk cId="0" sldId="261"/>
            <ac:spMk id="37" creationId="{00000000-0000-0000-0000-000000000000}"/>
          </ac:spMkLst>
        </pc:spChg>
        <pc:spChg chg="mod">
          <ac:chgData name="Ery Anguiano" userId="da954cbdbd6fc61f" providerId="LiveId" clId="{13C5906C-B0EB-4BF4-84C4-F61A8FE4EC78}" dt="2026-01-01T02:34:22.501" v="1354" actId="1035"/>
          <ac:spMkLst>
            <pc:docMk/>
            <pc:sldMk cId="0" sldId="261"/>
            <ac:spMk id="39" creationId="{00000000-0000-0000-0000-000000000000}"/>
          </ac:spMkLst>
        </pc:spChg>
        <pc:spChg chg="mod">
          <ac:chgData name="Ery Anguiano" userId="da954cbdbd6fc61f" providerId="LiveId" clId="{13C5906C-B0EB-4BF4-84C4-F61A8FE4EC78}" dt="2025-12-31T19:19:04.056" v="378" actId="1076"/>
          <ac:spMkLst>
            <pc:docMk/>
            <pc:sldMk cId="0" sldId="261"/>
            <ac:spMk id="40" creationId="{00000000-0000-0000-0000-000000000000}"/>
          </ac:spMkLst>
        </pc:spChg>
        <pc:spChg chg="mod">
          <ac:chgData name="Ery Anguiano" userId="da954cbdbd6fc61f" providerId="LiveId" clId="{13C5906C-B0EB-4BF4-84C4-F61A8FE4EC78}" dt="2026-01-01T02:34:22.501" v="1354" actId="1035"/>
          <ac:spMkLst>
            <pc:docMk/>
            <pc:sldMk cId="0" sldId="261"/>
            <ac:spMk id="41" creationId="{00000000-0000-0000-0000-000000000000}"/>
          </ac:spMkLst>
        </pc:spChg>
        <pc:spChg chg="mod">
          <ac:chgData name="Ery Anguiano" userId="da954cbdbd6fc61f" providerId="LiveId" clId="{13C5906C-B0EB-4BF4-84C4-F61A8FE4EC78}" dt="2025-12-31T19:19:11.575" v="379" actId="1076"/>
          <ac:spMkLst>
            <pc:docMk/>
            <pc:sldMk cId="0" sldId="261"/>
            <ac:spMk id="42" creationId="{00000000-0000-0000-0000-000000000000}"/>
          </ac:spMkLst>
        </pc:spChg>
        <pc:spChg chg="mod topLvl">
          <ac:chgData name="Ery Anguiano" userId="da954cbdbd6fc61f" providerId="LiveId" clId="{13C5906C-B0EB-4BF4-84C4-F61A8FE4EC78}" dt="2026-01-01T02:34:22.501" v="1354" actId="1035"/>
          <ac:spMkLst>
            <pc:docMk/>
            <pc:sldMk cId="0" sldId="261"/>
            <ac:spMk id="43" creationId="{00000000-0000-0000-0000-000000000000}"/>
          </ac:spMkLst>
        </pc:spChg>
        <pc:spChg chg="mod topLvl">
          <ac:chgData name="Ery Anguiano" userId="da954cbdbd6fc61f" providerId="LiveId" clId="{13C5906C-B0EB-4BF4-84C4-F61A8FE4EC78}" dt="2025-12-31T19:19:28.700" v="387" actId="1076"/>
          <ac:spMkLst>
            <pc:docMk/>
            <pc:sldMk cId="0" sldId="261"/>
            <ac:spMk id="44" creationId="{00000000-0000-0000-0000-000000000000}"/>
          </ac:spMkLst>
        </pc:spChg>
        <pc:spChg chg="mod topLvl">
          <ac:chgData name="Ery Anguiano" userId="da954cbdbd6fc61f" providerId="LiveId" clId="{13C5906C-B0EB-4BF4-84C4-F61A8FE4EC78}" dt="2026-01-01T02:34:22.501" v="1354" actId="1035"/>
          <ac:spMkLst>
            <pc:docMk/>
            <pc:sldMk cId="0" sldId="261"/>
            <ac:spMk id="46" creationId="{00000000-0000-0000-0000-000000000000}"/>
          </ac:spMkLst>
        </pc:spChg>
        <pc:spChg chg="mod topLvl">
          <ac:chgData name="Ery Anguiano" userId="da954cbdbd6fc61f" providerId="LiveId" clId="{13C5906C-B0EB-4BF4-84C4-F61A8FE4EC78}" dt="2025-12-31T19:19:28.700" v="387" actId="1076"/>
          <ac:spMkLst>
            <pc:docMk/>
            <pc:sldMk cId="0" sldId="261"/>
            <ac:spMk id="47" creationId="{00000000-0000-0000-0000-000000000000}"/>
          </ac:spMkLst>
        </pc:spChg>
        <pc:spChg chg="mod topLvl">
          <ac:chgData name="Ery Anguiano" userId="da954cbdbd6fc61f" providerId="LiveId" clId="{13C5906C-B0EB-4BF4-84C4-F61A8FE4EC78}" dt="2025-12-31T19:19:28.700" v="387" actId="1076"/>
          <ac:spMkLst>
            <pc:docMk/>
            <pc:sldMk cId="0" sldId="261"/>
            <ac:spMk id="49" creationId="{00000000-0000-0000-0000-000000000000}"/>
          </ac:spMkLst>
        </pc:spChg>
        <pc:spChg chg="mod topLvl">
          <ac:chgData name="Ery Anguiano" userId="da954cbdbd6fc61f" providerId="LiveId" clId="{13C5906C-B0EB-4BF4-84C4-F61A8FE4EC78}" dt="2025-12-31T19:19:28.700" v="387" actId="1076"/>
          <ac:spMkLst>
            <pc:docMk/>
            <pc:sldMk cId="0" sldId="261"/>
            <ac:spMk id="50" creationId="{00000000-0000-0000-0000-000000000000}"/>
          </ac:spMkLst>
        </pc:spChg>
        <pc:spChg chg="mod topLvl">
          <ac:chgData name="Ery Anguiano" userId="da954cbdbd6fc61f" providerId="LiveId" clId="{13C5906C-B0EB-4BF4-84C4-F61A8FE4EC78}" dt="2026-01-07T20:18:37.712" v="2282" actId="20577"/>
          <ac:spMkLst>
            <pc:docMk/>
            <pc:sldMk cId="0" sldId="261"/>
            <ac:spMk id="51" creationId="{00000000-0000-0000-0000-000000000000}"/>
          </ac:spMkLst>
        </pc:spChg>
        <pc:spChg chg="mod topLvl">
          <ac:chgData name="Ery Anguiano" userId="da954cbdbd6fc61f" providerId="LiveId" clId="{13C5906C-B0EB-4BF4-84C4-F61A8FE4EC78}" dt="2026-01-01T02:34:22.501" v="1354" actId="1035"/>
          <ac:spMkLst>
            <pc:docMk/>
            <pc:sldMk cId="0" sldId="261"/>
            <ac:spMk id="52" creationId="{00000000-0000-0000-0000-000000000000}"/>
          </ac:spMkLst>
        </pc:spChg>
        <pc:spChg chg="add mod">
          <ac:chgData name="Ery Anguiano" userId="da954cbdbd6fc61f" providerId="LiveId" clId="{13C5906C-B0EB-4BF4-84C4-F61A8FE4EC78}" dt="2026-01-08T16:05:00.402" v="7655" actId="20577"/>
          <ac:spMkLst>
            <pc:docMk/>
            <pc:sldMk cId="0" sldId="261"/>
            <ac:spMk id="56" creationId="{7905EFBB-1EFC-5AF6-FCA8-8CD489733E30}"/>
          </ac:spMkLst>
        </pc:spChg>
        <pc:picChg chg="mod">
          <ac:chgData name="Ery Anguiano" userId="da954cbdbd6fc61f" providerId="LiveId" clId="{13C5906C-B0EB-4BF4-84C4-F61A8FE4EC78}" dt="2025-12-31T19:18:48.742" v="377" actId="1076"/>
          <ac:picMkLst>
            <pc:docMk/>
            <pc:sldMk cId="0" sldId="261"/>
            <ac:picMk id="38" creationId="{00000000-0000-0000-0000-000000000000}"/>
          </ac:picMkLst>
        </pc:picChg>
        <pc:picChg chg="mod">
          <ac:chgData name="Ery Anguiano" userId="da954cbdbd6fc61f" providerId="LiveId" clId="{13C5906C-B0EB-4BF4-84C4-F61A8FE4EC78}" dt="2025-12-31T19:19:29.791" v="388" actId="1076"/>
          <ac:picMkLst>
            <pc:docMk/>
            <pc:sldMk cId="0" sldId="261"/>
            <ac:picMk id="45" creationId="{00000000-0000-0000-0000-000000000000}"/>
          </ac:picMkLst>
        </pc:picChg>
        <pc:picChg chg="mod topLvl">
          <ac:chgData name="Ery Anguiano" userId="da954cbdbd6fc61f" providerId="LiveId" clId="{13C5906C-B0EB-4BF4-84C4-F61A8FE4EC78}" dt="2025-12-31T19:19:28.700" v="387" actId="1076"/>
          <ac:picMkLst>
            <pc:docMk/>
            <pc:sldMk cId="0" sldId="261"/>
            <ac:picMk id="48" creationId="{00000000-0000-0000-0000-000000000000}"/>
          </ac:picMkLst>
        </pc:picChg>
      </pc:sldChg>
      <pc:sldChg chg="addSp delSp modSp mod modNotesTx">
        <pc:chgData name="Ery Anguiano" userId="da954cbdbd6fc61f" providerId="LiveId" clId="{13C5906C-B0EB-4BF4-84C4-F61A8FE4EC78}" dt="2026-01-07T21:25:34.106" v="3299" actId="20577"/>
        <pc:sldMkLst>
          <pc:docMk/>
          <pc:sldMk cId="0" sldId="262"/>
        </pc:sldMkLst>
        <pc:spChg chg="mod">
          <ac:chgData name="Ery Anguiano" userId="da954cbdbd6fc61f" providerId="LiveId" clId="{13C5906C-B0EB-4BF4-84C4-F61A8FE4EC78}" dt="2025-12-31T19:21:04.918" v="419" actId="1076"/>
          <ac:spMkLst>
            <pc:docMk/>
            <pc:sldMk cId="0" sldId="262"/>
            <ac:spMk id="11" creationId="{00000000-0000-0000-0000-000000000000}"/>
          </ac:spMkLst>
        </pc:spChg>
        <pc:spChg chg="mod">
          <ac:chgData name="Ery Anguiano" userId="da954cbdbd6fc61f" providerId="LiveId" clId="{13C5906C-B0EB-4BF4-84C4-F61A8FE4EC78}" dt="2025-12-31T19:20:58.973" v="416" actId="1076"/>
          <ac:spMkLst>
            <pc:docMk/>
            <pc:sldMk cId="0" sldId="262"/>
            <ac:spMk id="14" creationId="{00000000-0000-0000-0000-000000000000}"/>
          </ac:spMkLst>
        </pc:spChg>
        <pc:spChg chg="mod">
          <ac:chgData name="Ery Anguiano" userId="da954cbdbd6fc61f" providerId="LiveId" clId="{13C5906C-B0EB-4BF4-84C4-F61A8FE4EC78}" dt="2025-12-31T19:21:01.650" v="417" actId="1076"/>
          <ac:spMkLst>
            <pc:docMk/>
            <pc:sldMk cId="0" sldId="262"/>
            <ac:spMk id="15" creationId="{00000000-0000-0000-0000-000000000000}"/>
          </ac:spMkLst>
        </pc:spChg>
        <pc:spChg chg="mod">
          <ac:chgData name="Ery Anguiano" userId="da954cbdbd6fc61f" providerId="LiveId" clId="{13C5906C-B0EB-4BF4-84C4-F61A8FE4EC78}" dt="2025-12-31T19:21:08.836" v="420" actId="1076"/>
          <ac:spMkLst>
            <pc:docMk/>
            <pc:sldMk cId="0" sldId="262"/>
            <ac:spMk id="16" creationId="{00000000-0000-0000-0000-000000000000}"/>
          </ac:spMkLst>
        </pc:spChg>
        <pc:spChg chg="mod">
          <ac:chgData name="Ery Anguiano" userId="da954cbdbd6fc61f" providerId="LiveId" clId="{13C5906C-B0EB-4BF4-84C4-F61A8FE4EC78}" dt="2025-12-31T19:21:18.949" v="421" actId="164"/>
          <ac:spMkLst>
            <pc:docMk/>
            <pc:sldMk cId="0" sldId="262"/>
            <ac:spMk id="17" creationId="{00000000-0000-0000-0000-000000000000}"/>
          </ac:spMkLst>
        </pc:spChg>
        <pc:spChg chg="mod">
          <ac:chgData name="Ery Anguiano" userId="da954cbdbd6fc61f" providerId="LiveId" clId="{13C5906C-B0EB-4BF4-84C4-F61A8FE4EC78}" dt="2025-12-31T19:21:18.949" v="421" actId="164"/>
          <ac:spMkLst>
            <pc:docMk/>
            <pc:sldMk cId="0" sldId="262"/>
            <ac:spMk id="18" creationId="{00000000-0000-0000-0000-000000000000}"/>
          </ac:spMkLst>
        </pc:spChg>
        <pc:spChg chg="mod">
          <ac:chgData name="Ery Anguiano" userId="da954cbdbd6fc61f" providerId="LiveId" clId="{13C5906C-B0EB-4BF4-84C4-F61A8FE4EC78}" dt="2025-12-31T19:21:18.949" v="421" actId="164"/>
          <ac:spMkLst>
            <pc:docMk/>
            <pc:sldMk cId="0" sldId="262"/>
            <ac:spMk id="20" creationId="{00000000-0000-0000-0000-000000000000}"/>
          </ac:spMkLst>
        </pc:spChg>
        <pc:spChg chg="add mod">
          <ac:chgData name="Ery Anguiano" userId="da954cbdbd6fc61f" providerId="LiveId" clId="{13C5906C-B0EB-4BF4-84C4-F61A8FE4EC78}" dt="2026-01-01T17:08:04.319" v="1480" actId="1076"/>
          <ac:spMkLst>
            <pc:docMk/>
            <pc:sldMk cId="0" sldId="262"/>
            <ac:spMk id="23" creationId="{C38EBC4C-E2F7-EA51-24E8-34EE6EEB78C2}"/>
          </ac:spMkLst>
        </pc:spChg>
        <pc:grpChg chg="add mod">
          <ac:chgData name="Ery Anguiano" userId="da954cbdbd6fc61f" providerId="LiveId" clId="{13C5906C-B0EB-4BF4-84C4-F61A8FE4EC78}" dt="2025-12-31T19:21:21.609" v="422" actId="1076"/>
          <ac:grpSpMkLst>
            <pc:docMk/>
            <pc:sldMk cId="0" sldId="262"/>
            <ac:grpSpMk id="22" creationId="{6740C027-DBBF-5228-4C3F-76035B404849}"/>
          </ac:grpSpMkLst>
        </pc:grpChg>
      </pc:sldChg>
      <pc:sldChg chg="addSp delSp modSp mod modNotesTx">
        <pc:chgData name="Ery Anguiano" userId="da954cbdbd6fc61f" providerId="LiveId" clId="{13C5906C-B0EB-4BF4-84C4-F61A8FE4EC78}" dt="2026-01-08T16:05:22.384" v="7658" actId="20577"/>
        <pc:sldMkLst>
          <pc:docMk/>
          <pc:sldMk cId="0" sldId="263"/>
        </pc:sldMkLst>
        <pc:spChg chg="mod">
          <ac:chgData name="Ery Anguiano" userId="da954cbdbd6fc61f" providerId="LiveId" clId="{13C5906C-B0EB-4BF4-84C4-F61A8FE4EC78}" dt="2026-01-07T19:40:37.977" v="2171" actId="1076"/>
          <ac:spMkLst>
            <pc:docMk/>
            <pc:sldMk cId="0" sldId="263"/>
            <ac:spMk id="3" creationId="{00000000-0000-0000-0000-000000000000}"/>
          </ac:spMkLst>
        </pc:spChg>
        <pc:spChg chg="mod">
          <ac:chgData name="Ery Anguiano" userId="da954cbdbd6fc61f" providerId="LiveId" clId="{13C5906C-B0EB-4BF4-84C4-F61A8FE4EC78}" dt="2026-01-01T17:08:27.444" v="1495" actId="1035"/>
          <ac:spMkLst>
            <pc:docMk/>
            <pc:sldMk cId="0" sldId="263"/>
            <ac:spMk id="4" creationId="{00000000-0000-0000-0000-000000000000}"/>
          </ac:spMkLst>
        </pc:spChg>
        <pc:spChg chg="mod">
          <ac:chgData name="Ery Anguiano" userId="da954cbdbd6fc61f" providerId="LiveId" clId="{13C5906C-B0EB-4BF4-84C4-F61A8FE4EC78}" dt="2026-01-01T17:09:07.489" v="1541" actId="20577"/>
          <ac:spMkLst>
            <pc:docMk/>
            <pc:sldMk cId="0" sldId="263"/>
            <ac:spMk id="9" creationId="{00000000-0000-0000-0000-000000000000}"/>
          </ac:spMkLst>
        </pc:spChg>
        <pc:spChg chg="mod">
          <ac:chgData name="Ery Anguiano" userId="da954cbdbd6fc61f" providerId="LiveId" clId="{13C5906C-B0EB-4BF4-84C4-F61A8FE4EC78}" dt="2026-01-01T17:08:27.444" v="1495" actId="1035"/>
          <ac:spMkLst>
            <pc:docMk/>
            <pc:sldMk cId="0" sldId="263"/>
            <ac:spMk id="14" creationId="{00000000-0000-0000-0000-000000000000}"/>
          </ac:spMkLst>
        </pc:spChg>
        <pc:spChg chg="mod">
          <ac:chgData name="Ery Anguiano" userId="da954cbdbd6fc61f" providerId="LiveId" clId="{13C5906C-B0EB-4BF4-84C4-F61A8FE4EC78}" dt="2026-01-01T17:08:27.444" v="1495" actId="1035"/>
          <ac:spMkLst>
            <pc:docMk/>
            <pc:sldMk cId="0" sldId="263"/>
            <ac:spMk id="18" creationId="{00000000-0000-0000-0000-000000000000}"/>
          </ac:spMkLst>
        </pc:spChg>
        <pc:spChg chg="mod">
          <ac:chgData name="Ery Anguiano" userId="da954cbdbd6fc61f" providerId="LiveId" clId="{13C5906C-B0EB-4BF4-84C4-F61A8FE4EC78}" dt="2026-01-01T17:08:27.444" v="1495" actId="1035"/>
          <ac:spMkLst>
            <pc:docMk/>
            <pc:sldMk cId="0" sldId="263"/>
            <ac:spMk id="20" creationId="{00000000-0000-0000-0000-000000000000}"/>
          </ac:spMkLst>
        </pc:spChg>
        <pc:spChg chg="mod">
          <ac:chgData name="Ery Anguiano" userId="da954cbdbd6fc61f" providerId="LiveId" clId="{13C5906C-B0EB-4BF4-84C4-F61A8FE4EC78}" dt="2026-01-01T17:08:27.444" v="1495" actId="1035"/>
          <ac:spMkLst>
            <pc:docMk/>
            <pc:sldMk cId="0" sldId="263"/>
            <ac:spMk id="22" creationId="{00000000-0000-0000-0000-000000000000}"/>
          </ac:spMkLst>
        </pc:spChg>
        <pc:spChg chg="mod">
          <ac:chgData name="Ery Anguiano" userId="da954cbdbd6fc61f" providerId="LiveId" clId="{13C5906C-B0EB-4BF4-84C4-F61A8FE4EC78}" dt="2026-01-01T17:08:27.444" v="1495" actId="1035"/>
          <ac:spMkLst>
            <pc:docMk/>
            <pc:sldMk cId="0" sldId="263"/>
            <ac:spMk id="24" creationId="{00000000-0000-0000-0000-000000000000}"/>
          </ac:spMkLst>
        </pc:spChg>
        <pc:spChg chg="mod">
          <ac:chgData name="Ery Anguiano" userId="da954cbdbd6fc61f" providerId="LiveId" clId="{13C5906C-B0EB-4BF4-84C4-F61A8FE4EC78}" dt="2026-01-01T17:08:27.444" v="1495" actId="1035"/>
          <ac:spMkLst>
            <pc:docMk/>
            <pc:sldMk cId="0" sldId="263"/>
            <ac:spMk id="26" creationId="{00000000-0000-0000-0000-000000000000}"/>
          </ac:spMkLst>
        </pc:spChg>
        <pc:spChg chg="mod">
          <ac:chgData name="Ery Anguiano" userId="da954cbdbd6fc61f" providerId="LiveId" clId="{13C5906C-B0EB-4BF4-84C4-F61A8FE4EC78}" dt="2025-12-31T19:22:11.218" v="425" actId="14100"/>
          <ac:spMkLst>
            <pc:docMk/>
            <pc:sldMk cId="0" sldId="263"/>
            <ac:spMk id="27" creationId="{00000000-0000-0000-0000-000000000000}"/>
          </ac:spMkLst>
        </pc:spChg>
        <pc:spChg chg="mod">
          <ac:chgData name="Ery Anguiano" userId="da954cbdbd6fc61f" providerId="LiveId" clId="{13C5906C-B0EB-4BF4-84C4-F61A8FE4EC78}" dt="2026-01-01T17:08:27.444" v="1495" actId="1035"/>
          <ac:spMkLst>
            <pc:docMk/>
            <pc:sldMk cId="0" sldId="263"/>
            <ac:spMk id="30" creationId="{00000000-0000-0000-0000-000000000000}"/>
          </ac:spMkLst>
        </pc:spChg>
        <pc:spChg chg="mod">
          <ac:chgData name="Ery Anguiano" userId="da954cbdbd6fc61f" providerId="LiveId" clId="{13C5906C-B0EB-4BF4-84C4-F61A8FE4EC78}" dt="2026-01-01T17:08:27.444" v="1495" actId="1035"/>
          <ac:spMkLst>
            <pc:docMk/>
            <pc:sldMk cId="0" sldId="263"/>
            <ac:spMk id="34" creationId="{00000000-0000-0000-0000-000000000000}"/>
          </ac:spMkLst>
        </pc:spChg>
        <pc:spChg chg="mod">
          <ac:chgData name="Ery Anguiano" userId="da954cbdbd6fc61f" providerId="LiveId" clId="{13C5906C-B0EB-4BF4-84C4-F61A8FE4EC78}" dt="2026-01-01T17:08:27.444" v="1495" actId="1035"/>
          <ac:spMkLst>
            <pc:docMk/>
            <pc:sldMk cId="0" sldId="263"/>
            <ac:spMk id="36" creationId="{00000000-0000-0000-0000-000000000000}"/>
          </ac:spMkLst>
        </pc:spChg>
        <pc:spChg chg="mod">
          <ac:chgData name="Ery Anguiano" userId="da954cbdbd6fc61f" providerId="LiveId" clId="{13C5906C-B0EB-4BF4-84C4-F61A8FE4EC78}" dt="2025-12-31T19:22:06.274" v="423" actId="164"/>
          <ac:spMkLst>
            <pc:docMk/>
            <pc:sldMk cId="0" sldId="263"/>
            <ac:spMk id="37" creationId="{00000000-0000-0000-0000-000000000000}"/>
          </ac:spMkLst>
        </pc:spChg>
        <pc:spChg chg="mod">
          <ac:chgData name="Ery Anguiano" userId="da954cbdbd6fc61f" providerId="LiveId" clId="{13C5906C-B0EB-4BF4-84C4-F61A8FE4EC78}" dt="2025-12-31T19:22:06.274" v="423" actId="164"/>
          <ac:spMkLst>
            <pc:docMk/>
            <pc:sldMk cId="0" sldId="263"/>
            <ac:spMk id="38" creationId="{00000000-0000-0000-0000-000000000000}"/>
          </ac:spMkLst>
        </pc:spChg>
        <pc:spChg chg="mod">
          <ac:chgData name="Ery Anguiano" userId="da954cbdbd6fc61f" providerId="LiveId" clId="{13C5906C-B0EB-4BF4-84C4-F61A8FE4EC78}" dt="2025-12-31T19:22:06.274" v="423" actId="164"/>
          <ac:spMkLst>
            <pc:docMk/>
            <pc:sldMk cId="0" sldId="263"/>
            <ac:spMk id="40" creationId="{00000000-0000-0000-0000-000000000000}"/>
          </ac:spMkLst>
        </pc:spChg>
        <pc:spChg chg="mod">
          <ac:chgData name="Ery Anguiano" userId="da954cbdbd6fc61f" providerId="LiveId" clId="{13C5906C-B0EB-4BF4-84C4-F61A8FE4EC78}" dt="2025-12-31T19:22:06.274" v="423" actId="164"/>
          <ac:spMkLst>
            <pc:docMk/>
            <pc:sldMk cId="0" sldId="263"/>
            <ac:spMk id="41" creationId="{00000000-0000-0000-0000-000000000000}"/>
          </ac:spMkLst>
        </pc:spChg>
        <pc:spChg chg="add mod">
          <ac:chgData name="Ery Anguiano" userId="da954cbdbd6fc61f" providerId="LiveId" clId="{13C5906C-B0EB-4BF4-84C4-F61A8FE4EC78}" dt="2026-01-08T16:05:22.384" v="7658" actId="20577"/>
          <ac:spMkLst>
            <pc:docMk/>
            <pc:sldMk cId="0" sldId="263"/>
            <ac:spMk id="42" creationId="{42836AA7-B53C-47EA-B7B9-CCAE8CF5C3EB}"/>
          </ac:spMkLst>
        </pc:spChg>
        <pc:spChg chg="add del mod">
          <ac:chgData name="Ery Anguiano" userId="da954cbdbd6fc61f" providerId="LiveId" clId="{13C5906C-B0EB-4BF4-84C4-F61A8FE4EC78}" dt="2026-01-07T19:40:42.902" v="2173" actId="478"/>
          <ac:spMkLst>
            <pc:docMk/>
            <pc:sldMk cId="0" sldId="263"/>
            <ac:spMk id="44" creationId="{267828A0-AB09-1A3C-637A-FAD18D8029AA}"/>
          </ac:spMkLst>
        </pc:spChg>
        <pc:grpChg chg="add mod">
          <ac:chgData name="Ery Anguiano" userId="da954cbdbd6fc61f" providerId="LiveId" clId="{13C5906C-B0EB-4BF4-84C4-F61A8FE4EC78}" dt="2025-12-31T19:22:08.162" v="424" actId="1076"/>
          <ac:grpSpMkLst>
            <pc:docMk/>
            <pc:sldMk cId="0" sldId="263"/>
            <ac:grpSpMk id="43" creationId="{1B4A1AAA-FE89-21CC-9077-9AD54FD5B9AC}"/>
          </ac:grpSpMkLst>
        </pc:grpChg>
        <pc:picChg chg="mod">
          <ac:chgData name="Ery Anguiano" userId="da954cbdbd6fc61f" providerId="LiveId" clId="{13C5906C-B0EB-4BF4-84C4-F61A8FE4EC78}" dt="2025-12-31T19:22:06.274" v="423" actId="164"/>
          <ac:picMkLst>
            <pc:docMk/>
            <pc:sldMk cId="0" sldId="263"/>
            <ac:picMk id="39" creationId="{00000000-0000-0000-0000-000000000000}"/>
          </ac:picMkLst>
        </pc:picChg>
      </pc:sldChg>
      <pc:sldChg chg="addSp delSp modSp mod modNotesTx">
        <pc:chgData name="Ery Anguiano" userId="da954cbdbd6fc61f" providerId="LiveId" clId="{13C5906C-B0EB-4BF4-84C4-F61A8FE4EC78}" dt="2026-01-07T21:28:09.453" v="3745" actId="20577"/>
        <pc:sldMkLst>
          <pc:docMk/>
          <pc:sldMk cId="0" sldId="264"/>
        </pc:sldMkLst>
        <pc:spChg chg="add mod">
          <ac:chgData name="Ery Anguiano" userId="da954cbdbd6fc61f" providerId="LiveId" clId="{13C5906C-B0EB-4BF4-84C4-F61A8FE4EC78}" dt="2026-01-01T17:11:39.033" v="1602" actId="20577"/>
          <ac:spMkLst>
            <pc:docMk/>
            <pc:sldMk cId="0" sldId="264"/>
            <ac:spMk id="62" creationId="{665D2B64-BE31-35BF-1D2D-E2FB0BB54A31}"/>
          </ac:spMkLst>
        </pc:spChg>
      </pc:sldChg>
      <pc:sldChg chg="addSp delSp modSp mod modNotesTx">
        <pc:chgData name="Ery Anguiano" userId="da954cbdbd6fc61f" providerId="LiveId" clId="{13C5906C-B0EB-4BF4-84C4-F61A8FE4EC78}" dt="2026-01-07T21:30:22.292" v="3807" actId="20577"/>
        <pc:sldMkLst>
          <pc:docMk/>
          <pc:sldMk cId="0" sldId="265"/>
        </pc:sldMkLst>
        <pc:spChg chg="mod">
          <ac:chgData name="Ery Anguiano" userId="da954cbdbd6fc61f" providerId="LiveId" clId="{13C5906C-B0EB-4BF4-84C4-F61A8FE4EC78}" dt="2025-12-31T19:23:21.070" v="448" actId="1036"/>
          <ac:spMkLst>
            <pc:docMk/>
            <pc:sldMk cId="0" sldId="265"/>
            <ac:spMk id="3" creationId="{00000000-0000-0000-0000-000000000000}"/>
          </ac:spMkLst>
        </pc:spChg>
        <pc:spChg chg="mod">
          <ac:chgData name="Ery Anguiano" userId="da954cbdbd6fc61f" providerId="LiveId" clId="{13C5906C-B0EB-4BF4-84C4-F61A8FE4EC78}" dt="2026-01-01T17:11:45.475" v="1604" actId="6549"/>
          <ac:spMkLst>
            <pc:docMk/>
            <pc:sldMk cId="0" sldId="265"/>
            <ac:spMk id="14" creationId="{00000000-0000-0000-0000-000000000000}"/>
          </ac:spMkLst>
        </pc:spChg>
        <pc:spChg chg="mod">
          <ac:chgData name="Ery Anguiano" userId="da954cbdbd6fc61f" providerId="LiveId" clId="{13C5906C-B0EB-4BF4-84C4-F61A8FE4EC78}" dt="2026-01-07T21:29:41.840" v="3756" actId="20577"/>
          <ac:spMkLst>
            <pc:docMk/>
            <pc:sldMk cId="0" sldId="265"/>
            <ac:spMk id="17" creationId="{00000000-0000-0000-0000-000000000000}"/>
          </ac:spMkLst>
        </pc:spChg>
        <pc:spChg chg="mod">
          <ac:chgData name="Ery Anguiano" userId="da954cbdbd6fc61f" providerId="LiveId" clId="{13C5906C-B0EB-4BF4-84C4-F61A8FE4EC78}" dt="2025-12-31T19:23:37.751" v="470" actId="1035"/>
          <ac:spMkLst>
            <pc:docMk/>
            <pc:sldMk cId="0" sldId="265"/>
            <ac:spMk id="18" creationId="{00000000-0000-0000-0000-000000000000}"/>
          </ac:spMkLst>
        </pc:spChg>
        <pc:spChg chg="mod">
          <ac:chgData name="Ery Anguiano" userId="da954cbdbd6fc61f" providerId="LiveId" clId="{13C5906C-B0EB-4BF4-84C4-F61A8FE4EC78}" dt="2025-12-31T19:23:42.166" v="477" actId="1035"/>
          <ac:spMkLst>
            <pc:docMk/>
            <pc:sldMk cId="0" sldId="265"/>
            <ac:spMk id="20" creationId="{00000000-0000-0000-0000-000000000000}"/>
          </ac:spMkLst>
        </pc:spChg>
        <pc:spChg chg="mod">
          <ac:chgData name="Ery Anguiano" userId="da954cbdbd6fc61f" providerId="LiveId" clId="{13C5906C-B0EB-4BF4-84C4-F61A8FE4EC78}" dt="2025-12-31T19:23:42.166" v="477" actId="1035"/>
          <ac:spMkLst>
            <pc:docMk/>
            <pc:sldMk cId="0" sldId="265"/>
            <ac:spMk id="28" creationId="{00000000-0000-0000-0000-000000000000}"/>
          </ac:spMkLst>
        </pc:spChg>
        <pc:spChg chg="mod">
          <ac:chgData name="Ery Anguiano" userId="da954cbdbd6fc61f" providerId="LiveId" clId="{13C5906C-B0EB-4BF4-84C4-F61A8FE4EC78}" dt="2025-12-31T19:23:42.166" v="477" actId="1035"/>
          <ac:spMkLst>
            <pc:docMk/>
            <pc:sldMk cId="0" sldId="265"/>
            <ac:spMk id="31" creationId="{00000000-0000-0000-0000-000000000000}"/>
          </ac:spMkLst>
        </pc:spChg>
        <pc:spChg chg="mod">
          <ac:chgData name="Ery Anguiano" userId="da954cbdbd6fc61f" providerId="LiveId" clId="{13C5906C-B0EB-4BF4-84C4-F61A8FE4EC78}" dt="2025-12-31T19:23:42.166" v="477" actId="1035"/>
          <ac:spMkLst>
            <pc:docMk/>
            <pc:sldMk cId="0" sldId="265"/>
            <ac:spMk id="32" creationId="{00000000-0000-0000-0000-000000000000}"/>
          </ac:spMkLst>
        </pc:spChg>
        <pc:spChg chg="mod">
          <ac:chgData name="Ery Anguiano" userId="da954cbdbd6fc61f" providerId="LiveId" clId="{13C5906C-B0EB-4BF4-84C4-F61A8FE4EC78}" dt="2026-01-01T17:10:00.661" v="1543" actId="14100"/>
          <ac:spMkLst>
            <pc:docMk/>
            <pc:sldMk cId="0" sldId="265"/>
            <ac:spMk id="33" creationId="{00000000-0000-0000-0000-000000000000}"/>
          </ac:spMkLst>
        </pc:spChg>
        <pc:spChg chg="mod">
          <ac:chgData name="Ery Anguiano" userId="da954cbdbd6fc61f" providerId="LiveId" clId="{13C5906C-B0EB-4BF4-84C4-F61A8FE4EC78}" dt="2025-12-31T19:24:20.111" v="502" actId="20577"/>
          <ac:spMkLst>
            <pc:docMk/>
            <pc:sldMk cId="0" sldId="265"/>
            <ac:spMk id="35" creationId="{00000000-0000-0000-0000-000000000000}"/>
          </ac:spMkLst>
        </pc:spChg>
        <pc:spChg chg="mod">
          <ac:chgData name="Ery Anguiano" userId="da954cbdbd6fc61f" providerId="LiveId" clId="{13C5906C-B0EB-4BF4-84C4-F61A8FE4EC78}" dt="2025-12-31T19:23:42.166" v="477" actId="1035"/>
          <ac:spMkLst>
            <pc:docMk/>
            <pc:sldMk cId="0" sldId="265"/>
            <ac:spMk id="37" creationId="{00000000-0000-0000-0000-000000000000}"/>
          </ac:spMkLst>
        </pc:spChg>
        <pc:spChg chg="mod">
          <ac:chgData name="Ery Anguiano" userId="da954cbdbd6fc61f" providerId="LiveId" clId="{13C5906C-B0EB-4BF4-84C4-F61A8FE4EC78}" dt="2026-01-01T17:10:38.994" v="1561" actId="14100"/>
          <ac:spMkLst>
            <pc:docMk/>
            <pc:sldMk cId="0" sldId="265"/>
            <ac:spMk id="39" creationId="{00000000-0000-0000-0000-000000000000}"/>
          </ac:spMkLst>
        </pc:spChg>
        <pc:spChg chg="mod">
          <ac:chgData name="Ery Anguiano" userId="da954cbdbd6fc61f" providerId="LiveId" clId="{13C5906C-B0EB-4BF4-84C4-F61A8FE4EC78}" dt="2025-12-31T19:24:25.007" v="509" actId="6549"/>
          <ac:spMkLst>
            <pc:docMk/>
            <pc:sldMk cId="0" sldId="265"/>
            <ac:spMk id="41" creationId="{00000000-0000-0000-0000-000000000000}"/>
          </ac:spMkLst>
        </pc:spChg>
        <pc:spChg chg="mod">
          <ac:chgData name="Ery Anguiano" userId="da954cbdbd6fc61f" providerId="LiveId" clId="{13C5906C-B0EB-4BF4-84C4-F61A8FE4EC78}" dt="2026-01-01T17:11:05.038" v="1598" actId="313"/>
          <ac:spMkLst>
            <pc:docMk/>
            <pc:sldMk cId="0" sldId="265"/>
            <ac:spMk id="45" creationId="{00000000-0000-0000-0000-000000000000}"/>
          </ac:spMkLst>
        </pc:spChg>
        <pc:spChg chg="mod">
          <ac:chgData name="Ery Anguiano" userId="da954cbdbd6fc61f" providerId="LiveId" clId="{13C5906C-B0EB-4BF4-84C4-F61A8FE4EC78}" dt="2025-12-31T19:24:37.651" v="523" actId="6549"/>
          <ac:spMkLst>
            <pc:docMk/>
            <pc:sldMk cId="0" sldId="265"/>
            <ac:spMk id="47" creationId="{00000000-0000-0000-0000-000000000000}"/>
          </ac:spMkLst>
        </pc:spChg>
        <pc:spChg chg="mod">
          <ac:chgData name="Ery Anguiano" userId="da954cbdbd6fc61f" providerId="LiveId" clId="{13C5906C-B0EB-4BF4-84C4-F61A8FE4EC78}" dt="2025-12-31T19:23:42.166" v="477" actId="1035"/>
          <ac:spMkLst>
            <pc:docMk/>
            <pc:sldMk cId="0" sldId="265"/>
            <ac:spMk id="50" creationId="{00000000-0000-0000-0000-000000000000}"/>
          </ac:spMkLst>
        </pc:spChg>
        <pc:spChg chg="mod">
          <ac:chgData name="Ery Anguiano" userId="da954cbdbd6fc61f" providerId="LiveId" clId="{13C5906C-B0EB-4BF4-84C4-F61A8FE4EC78}" dt="2025-12-31T19:23:42.166" v="477" actId="1035"/>
          <ac:spMkLst>
            <pc:docMk/>
            <pc:sldMk cId="0" sldId="265"/>
            <ac:spMk id="52" creationId="{00000000-0000-0000-0000-000000000000}"/>
          </ac:spMkLst>
        </pc:spChg>
        <pc:spChg chg="mod">
          <ac:chgData name="Ery Anguiano" userId="da954cbdbd6fc61f" providerId="LiveId" clId="{13C5906C-B0EB-4BF4-84C4-F61A8FE4EC78}" dt="2025-12-31T19:24:31.448" v="516" actId="20577"/>
          <ac:spMkLst>
            <pc:docMk/>
            <pc:sldMk cId="0" sldId="265"/>
            <ac:spMk id="53" creationId="{00000000-0000-0000-0000-000000000000}"/>
          </ac:spMkLst>
        </pc:spChg>
        <pc:spChg chg="mod">
          <ac:chgData name="Ery Anguiano" userId="da954cbdbd6fc61f" providerId="LiveId" clId="{13C5906C-B0EB-4BF4-84C4-F61A8FE4EC78}" dt="2025-12-31T19:23:42.166" v="477" actId="1035"/>
          <ac:spMkLst>
            <pc:docMk/>
            <pc:sldMk cId="0" sldId="265"/>
            <ac:spMk id="54" creationId="{00000000-0000-0000-0000-000000000000}"/>
          </ac:spMkLst>
        </pc:spChg>
        <pc:spChg chg="add mod">
          <ac:chgData name="Ery Anguiano" userId="da954cbdbd6fc61f" providerId="LiveId" clId="{13C5906C-B0EB-4BF4-84C4-F61A8FE4EC78}" dt="2026-01-01T17:12:03.823" v="1614" actId="1076"/>
          <ac:spMkLst>
            <pc:docMk/>
            <pc:sldMk cId="0" sldId="265"/>
            <ac:spMk id="55" creationId="{BD92003D-C197-63F5-B1DE-27D065982094}"/>
          </ac:spMkLst>
        </pc:spChg>
      </pc:sldChg>
      <pc:sldChg chg="addSp delSp modSp mod modNotesTx">
        <pc:chgData name="Ery Anguiano" userId="da954cbdbd6fc61f" providerId="LiveId" clId="{13C5906C-B0EB-4BF4-84C4-F61A8FE4EC78}" dt="2026-01-07T21:31:52.204" v="3988" actId="20577"/>
        <pc:sldMkLst>
          <pc:docMk/>
          <pc:sldMk cId="0" sldId="266"/>
        </pc:sldMkLst>
        <pc:spChg chg="mod">
          <ac:chgData name="Ery Anguiano" userId="da954cbdbd6fc61f" providerId="LiveId" clId="{13C5906C-B0EB-4BF4-84C4-F61A8FE4EC78}" dt="2025-12-31T19:30:01.520" v="643" actId="20577"/>
          <ac:spMkLst>
            <pc:docMk/>
            <pc:sldMk cId="0" sldId="266"/>
            <ac:spMk id="4" creationId="{00000000-0000-0000-0000-000000000000}"/>
          </ac:spMkLst>
        </pc:spChg>
        <pc:spChg chg="mod">
          <ac:chgData name="Ery Anguiano" userId="da954cbdbd6fc61f" providerId="LiveId" clId="{13C5906C-B0EB-4BF4-84C4-F61A8FE4EC78}" dt="2025-12-31T19:29:19.876" v="630" actId="1076"/>
          <ac:spMkLst>
            <pc:docMk/>
            <pc:sldMk cId="0" sldId="266"/>
            <ac:spMk id="9" creationId="{00000000-0000-0000-0000-000000000000}"/>
          </ac:spMkLst>
        </pc:spChg>
        <pc:spChg chg="mod">
          <ac:chgData name="Ery Anguiano" userId="da954cbdbd6fc61f" providerId="LiveId" clId="{13C5906C-B0EB-4BF4-84C4-F61A8FE4EC78}" dt="2025-12-31T19:29:48.826" v="639" actId="20577"/>
          <ac:spMkLst>
            <pc:docMk/>
            <pc:sldMk cId="0" sldId="266"/>
            <ac:spMk id="59" creationId="{00000000-0000-0000-0000-000000000000}"/>
          </ac:spMkLst>
        </pc:spChg>
        <pc:spChg chg="add mod">
          <ac:chgData name="Ery Anguiano" userId="da954cbdbd6fc61f" providerId="LiveId" clId="{13C5906C-B0EB-4BF4-84C4-F61A8FE4EC78}" dt="2026-01-01T17:14:03.331" v="1651" actId="20577"/>
          <ac:spMkLst>
            <pc:docMk/>
            <pc:sldMk cId="0" sldId="266"/>
            <ac:spMk id="71" creationId="{2DE25938-0064-5756-7276-F14B1E77CAB2}"/>
          </ac:spMkLst>
        </pc:spChg>
        <pc:picChg chg="ord">
          <ac:chgData name="Ery Anguiano" userId="da954cbdbd6fc61f" providerId="LiveId" clId="{13C5906C-B0EB-4BF4-84C4-F61A8FE4EC78}" dt="2025-12-31T19:28:08.382" v="625" actId="166"/>
          <ac:picMkLst>
            <pc:docMk/>
            <pc:sldMk cId="0" sldId="266"/>
            <ac:picMk id="20" creationId="{00000000-0000-0000-0000-000000000000}"/>
          </ac:picMkLst>
        </pc:picChg>
        <pc:picChg chg="mod">
          <ac:chgData name="Ery Anguiano" userId="da954cbdbd6fc61f" providerId="LiveId" clId="{13C5906C-B0EB-4BF4-84C4-F61A8FE4EC78}" dt="2026-01-01T17:12:49.894" v="1631" actId="1076"/>
          <ac:picMkLst>
            <pc:docMk/>
            <pc:sldMk cId="0" sldId="266"/>
            <ac:picMk id="24" creationId="{00000000-0000-0000-0000-000000000000}"/>
          </ac:picMkLst>
        </pc:picChg>
        <pc:picChg chg="ord">
          <ac:chgData name="Ery Anguiano" userId="da954cbdbd6fc61f" providerId="LiveId" clId="{13C5906C-B0EB-4BF4-84C4-F61A8FE4EC78}" dt="2025-12-31T19:28:20.571" v="626" actId="166"/>
          <ac:picMkLst>
            <pc:docMk/>
            <pc:sldMk cId="0" sldId="266"/>
            <ac:picMk id="31" creationId="{00000000-0000-0000-0000-000000000000}"/>
          </ac:picMkLst>
        </pc:picChg>
        <pc:picChg chg="ord">
          <ac:chgData name="Ery Anguiano" userId="da954cbdbd6fc61f" providerId="LiveId" clId="{13C5906C-B0EB-4BF4-84C4-F61A8FE4EC78}" dt="2025-12-31T19:28:25.458" v="627" actId="166"/>
          <ac:picMkLst>
            <pc:docMk/>
            <pc:sldMk cId="0" sldId="266"/>
            <ac:picMk id="42" creationId="{00000000-0000-0000-0000-000000000000}"/>
          </ac:picMkLst>
        </pc:picChg>
        <pc:picChg chg="ord">
          <ac:chgData name="Ery Anguiano" userId="da954cbdbd6fc61f" providerId="LiveId" clId="{13C5906C-B0EB-4BF4-84C4-F61A8FE4EC78}" dt="2025-12-31T19:28:47.722" v="628" actId="166"/>
          <ac:picMkLst>
            <pc:docMk/>
            <pc:sldMk cId="0" sldId="266"/>
            <ac:picMk id="53" creationId="{00000000-0000-0000-0000-000000000000}"/>
          </ac:picMkLst>
        </pc:picChg>
      </pc:sldChg>
      <pc:sldChg chg="addSp delSp modSp mod modNotesTx">
        <pc:chgData name="Ery Anguiano" userId="da954cbdbd6fc61f" providerId="LiveId" clId="{13C5906C-B0EB-4BF4-84C4-F61A8FE4EC78}" dt="2026-01-07T21:34:12.292" v="4129" actId="20577"/>
        <pc:sldMkLst>
          <pc:docMk/>
          <pc:sldMk cId="0" sldId="267"/>
        </pc:sldMkLst>
        <pc:spChg chg="mod">
          <ac:chgData name="Ery Anguiano" userId="da954cbdbd6fc61f" providerId="LiveId" clId="{13C5906C-B0EB-4BF4-84C4-F61A8FE4EC78}" dt="2025-12-31T19:30:38.114" v="655" actId="20577"/>
          <ac:spMkLst>
            <pc:docMk/>
            <pc:sldMk cId="0" sldId="267"/>
            <ac:spMk id="15" creationId="{00000000-0000-0000-0000-000000000000}"/>
          </ac:spMkLst>
        </pc:spChg>
        <pc:spChg chg="add mod">
          <ac:chgData name="Ery Anguiano" userId="da954cbdbd6fc61f" providerId="LiveId" clId="{13C5906C-B0EB-4BF4-84C4-F61A8FE4EC78}" dt="2026-01-01T17:13:09.077" v="1637" actId="20577"/>
          <ac:spMkLst>
            <pc:docMk/>
            <pc:sldMk cId="0" sldId="267"/>
            <ac:spMk id="39" creationId="{487E500E-789B-3E4E-0F1A-9EC00CF59156}"/>
          </ac:spMkLst>
        </pc:spChg>
      </pc:sldChg>
      <pc:sldChg chg="addSp delSp modSp mod ord modNotesTx">
        <pc:chgData name="Ery Anguiano" userId="da954cbdbd6fc61f" providerId="LiveId" clId="{13C5906C-B0EB-4BF4-84C4-F61A8FE4EC78}" dt="2026-01-07T21:41:39.125" v="5014" actId="20577"/>
        <pc:sldMkLst>
          <pc:docMk/>
          <pc:sldMk cId="0" sldId="268"/>
        </pc:sldMkLst>
        <pc:spChg chg="mod">
          <ac:chgData name="Ery Anguiano" userId="da954cbdbd6fc61f" providerId="LiveId" clId="{13C5906C-B0EB-4BF4-84C4-F61A8FE4EC78}" dt="2025-12-31T20:23:37.167" v="1184" actId="1038"/>
          <ac:spMkLst>
            <pc:docMk/>
            <pc:sldMk cId="0" sldId="268"/>
            <ac:spMk id="5" creationId="{00000000-0000-0000-0000-000000000000}"/>
          </ac:spMkLst>
        </pc:spChg>
        <pc:spChg chg="mod">
          <ac:chgData name="Ery Anguiano" userId="da954cbdbd6fc61f" providerId="LiveId" clId="{13C5906C-B0EB-4BF4-84C4-F61A8FE4EC78}" dt="2025-12-31T20:23:34.385" v="1182" actId="1035"/>
          <ac:spMkLst>
            <pc:docMk/>
            <pc:sldMk cId="0" sldId="268"/>
            <ac:spMk id="11" creationId="{00000000-0000-0000-0000-000000000000}"/>
          </ac:spMkLst>
        </pc:spChg>
        <pc:spChg chg="mod">
          <ac:chgData name="Ery Anguiano" userId="da954cbdbd6fc61f" providerId="LiveId" clId="{13C5906C-B0EB-4BF4-84C4-F61A8FE4EC78}" dt="2025-12-31T20:23:34.385" v="1182" actId="1035"/>
          <ac:spMkLst>
            <pc:docMk/>
            <pc:sldMk cId="0" sldId="268"/>
            <ac:spMk id="12" creationId="{00000000-0000-0000-0000-000000000000}"/>
          </ac:spMkLst>
        </pc:spChg>
        <pc:spChg chg="mod">
          <ac:chgData name="Ery Anguiano" userId="da954cbdbd6fc61f" providerId="LiveId" clId="{13C5906C-B0EB-4BF4-84C4-F61A8FE4EC78}" dt="2025-12-31T20:23:34.385" v="1182" actId="1035"/>
          <ac:spMkLst>
            <pc:docMk/>
            <pc:sldMk cId="0" sldId="268"/>
            <ac:spMk id="13" creationId="{00000000-0000-0000-0000-000000000000}"/>
          </ac:spMkLst>
        </pc:spChg>
        <pc:spChg chg="mod">
          <ac:chgData name="Ery Anguiano" userId="da954cbdbd6fc61f" providerId="LiveId" clId="{13C5906C-B0EB-4BF4-84C4-F61A8FE4EC78}" dt="2025-12-31T19:34:24.649" v="676" actId="1076"/>
          <ac:spMkLst>
            <pc:docMk/>
            <pc:sldMk cId="0" sldId="268"/>
            <ac:spMk id="14" creationId="{00000000-0000-0000-0000-000000000000}"/>
          </ac:spMkLst>
        </pc:spChg>
        <pc:spChg chg="mod">
          <ac:chgData name="Ery Anguiano" userId="da954cbdbd6fc61f" providerId="LiveId" clId="{13C5906C-B0EB-4BF4-84C4-F61A8FE4EC78}" dt="2025-12-31T20:23:34.385" v="1182" actId="1035"/>
          <ac:spMkLst>
            <pc:docMk/>
            <pc:sldMk cId="0" sldId="268"/>
            <ac:spMk id="16" creationId="{00000000-0000-0000-0000-000000000000}"/>
          </ac:spMkLst>
        </pc:spChg>
        <pc:spChg chg="mod">
          <ac:chgData name="Ery Anguiano" userId="da954cbdbd6fc61f" providerId="LiveId" clId="{13C5906C-B0EB-4BF4-84C4-F61A8FE4EC78}" dt="2025-12-31T19:37:47.774" v="706" actId="1038"/>
          <ac:spMkLst>
            <pc:docMk/>
            <pc:sldMk cId="0" sldId="268"/>
            <ac:spMk id="19" creationId="{00000000-0000-0000-0000-000000000000}"/>
          </ac:spMkLst>
        </pc:spChg>
        <pc:spChg chg="mod">
          <ac:chgData name="Ery Anguiano" userId="da954cbdbd6fc61f" providerId="LiveId" clId="{13C5906C-B0EB-4BF4-84C4-F61A8FE4EC78}" dt="2025-12-31T19:37:47.774" v="706" actId="1038"/>
          <ac:spMkLst>
            <pc:docMk/>
            <pc:sldMk cId="0" sldId="268"/>
            <ac:spMk id="21" creationId="{00000000-0000-0000-0000-000000000000}"/>
          </ac:spMkLst>
        </pc:spChg>
        <pc:spChg chg="mod">
          <ac:chgData name="Ery Anguiano" userId="da954cbdbd6fc61f" providerId="LiveId" clId="{13C5906C-B0EB-4BF4-84C4-F61A8FE4EC78}" dt="2025-12-31T19:37:47.774" v="706" actId="1038"/>
          <ac:spMkLst>
            <pc:docMk/>
            <pc:sldMk cId="0" sldId="268"/>
            <ac:spMk id="22" creationId="{00000000-0000-0000-0000-000000000000}"/>
          </ac:spMkLst>
        </pc:spChg>
        <pc:spChg chg="mod">
          <ac:chgData name="Ery Anguiano" userId="da954cbdbd6fc61f" providerId="LiveId" clId="{13C5906C-B0EB-4BF4-84C4-F61A8FE4EC78}" dt="2025-12-31T19:37:33.211" v="694" actId="1076"/>
          <ac:spMkLst>
            <pc:docMk/>
            <pc:sldMk cId="0" sldId="268"/>
            <ac:spMk id="27" creationId="{00000000-0000-0000-0000-000000000000}"/>
          </ac:spMkLst>
        </pc:spChg>
        <pc:spChg chg="mod">
          <ac:chgData name="Ery Anguiano" userId="da954cbdbd6fc61f" providerId="LiveId" clId="{13C5906C-B0EB-4BF4-84C4-F61A8FE4EC78}" dt="2025-12-31T19:37:33.211" v="694" actId="1076"/>
          <ac:spMkLst>
            <pc:docMk/>
            <pc:sldMk cId="0" sldId="268"/>
            <ac:spMk id="28" creationId="{00000000-0000-0000-0000-000000000000}"/>
          </ac:spMkLst>
        </pc:spChg>
        <pc:spChg chg="mod">
          <ac:chgData name="Ery Anguiano" userId="da954cbdbd6fc61f" providerId="LiveId" clId="{13C5906C-B0EB-4BF4-84C4-F61A8FE4EC78}" dt="2025-12-31T19:37:57.909" v="707" actId="1076"/>
          <ac:spMkLst>
            <pc:docMk/>
            <pc:sldMk cId="0" sldId="268"/>
            <ac:spMk id="29" creationId="{00000000-0000-0000-0000-000000000000}"/>
          </ac:spMkLst>
        </pc:spChg>
        <pc:spChg chg="mod">
          <ac:chgData name="Ery Anguiano" userId="da954cbdbd6fc61f" providerId="LiveId" clId="{13C5906C-B0EB-4BF4-84C4-F61A8FE4EC78}" dt="2025-12-31T20:23:34.385" v="1182" actId="1035"/>
          <ac:spMkLst>
            <pc:docMk/>
            <pc:sldMk cId="0" sldId="268"/>
            <ac:spMk id="31" creationId="{00000000-0000-0000-0000-000000000000}"/>
          </ac:spMkLst>
        </pc:spChg>
        <pc:spChg chg="mod">
          <ac:chgData name="Ery Anguiano" userId="da954cbdbd6fc61f" providerId="LiveId" clId="{13C5906C-B0EB-4BF4-84C4-F61A8FE4EC78}" dt="2025-12-31T19:34:45.564" v="692" actId="1035"/>
          <ac:spMkLst>
            <pc:docMk/>
            <pc:sldMk cId="0" sldId="268"/>
            <ac:spMk id="37" creationId="{00000000-0000-0000-0000-000000000000}"/>
          </ac:spMkLst>
        </pc:spChg>
        <pc:spChg chg="mod">
          <ac:chgData name="Ery Anguiano" userId="da954cbdbd6fc61f" providerId="LiveId" clId="{13C5906C-B0EB-4BF4-84C4-F61A8FE4EC78}" dt="2025-12-31T20:23:34.385" v="1182" actId="1035"/>
          <ac:spMkLst>
            <pc:docMk/>
            <pc:sldMk cId="0" sldId="268"/>
            <ac:spMk id="39" creationId="{00000000-0000-0000-0000-000000000000}"/>
          </ac:spMkLst>
        </pc:spChg>
        <pc:spChg chg="mod">
          <ac:chgData name="Ery Anguiano" userId="da954cbdbd6fc61f" providerId="LiveId" clId="{13C5906C-B0EB-4BF4-84C4-F61A8FE4EC78}" dt="2025-12-31T19:32:12.863" v="658" actId="207"/>
          <ac:spMkLst>
            <pc:docMk/>
            <pc:sldMk cId="0" sldId="268"/>
            <ac:spMk id="45" creationId="{00000000-0000-0000-0000-000000000000}"/>
          </ac:spMkLst>
        </pc:spChg>
        <pc:spChg chg="mod">
          <ac:chgData name="Ery Anguiano" userId="da954cbdbd6fc61f" providerId="LiveId" clId="{13C5906C-B0EB-4BF4-84C4-F61A8FE4EC78}" dt="2025-12-31T19:34:45.564" v="692" actId="1035"/>
          <ac:spMkLst>
            <pc:docMk/>
            <pc:sldMk cId="0" sldId="268"/>
            <ac:spMk id="59" creationId="{00000000-0000-0000-0000-000000000000}"/>
          </ac:spMkLst>
        </pc:spChg>
        <pc:spChg chg="mod">
          <ac:chgData name="Ery Anguiano" userId="da954cbdbd6fc61f" providerId="LiveId" clId="{13C5906C-B0EB-4BF4-84C4-F61A8FE4EC78}" dt="2025-12-31T20:23:34.385" v="1182" actId="1035"/>
          <ac:spMkLst>
            <pc:docMk/>
            <pc:sldMk cId="0" sldId="268"/>
            <ac:spMk id="61" creationId="{00000000-0000-0000-0000-000000000000}"/>
          </ac:spMkLst>
        </pc:spChg>
        <pc:spChg chg="mod">
          <ac:chgData name="Ery Anguiano" userId="da954cbdbd6fc61f" providerId="LiveId" clId="{13C5906C-B0EB-4BF4-84C4-F61A8FE4EC78}" dt="2025-12-31T19:33:27.090" v="675" actId="1076"/>
          <ac:spMkLst>
            <pc:docMk/>
            <pc:sldMk cId="0" sldId="268"/>
            <ac:spMk id="62" creationId="{00000000-0000-0000-0000-000000000000}"/>
          </ac:spMkLst>
        </pc:spChg>
        <pc:spChg chg="mod">
          <ac:chgData name="Ery Anguiano" userId="da954cbdbd6fc61f" providerId="LiveId" clId="{13C5906C-B0EB-4BF4-84C4-F61A8FE4EC78}" dt="2025-12-31T19:33:27.090" v="675" actId="1076"/>
          <ac:spMkLst>
            <pc:docMk/>
            <pc:sldMk cId="0" sldId="268"/>
            <ac:spMk id="63" creationId="{00000000-0000-0000-0000-000000000000}"/>
          </ac:spMkLst>
        </pc:spChg>
        <pc:spChg chg="mod">
          <ac:chgData name="Ery Anguiano" userId="da954cbdbd6fc61f" providerId="LiveId" clId="{13C5906C-B0EB-4BF4-84C4-F61A8FE4EC78}" dt="2025-12-31T20:23:34.385" v="1182" actId="1035"/>
          <ac:spMkLst>
            <pc:docMk/>
            <pc:sldMk cId="0" sldId="268"/>
            <ac:spMk id="64" creationId="{00000000-0000-0000-0000-000000000000}"/>
          </ac:spMkLst>
        </pc:spChg>
        <pc:spChg chg="mod">
          <ac:chgData name="Ery Anguiano" userId="da954cbdbd6fc61f" providerId="LiveId" clId="{13C5906C-B0EB-4BF4-84C4-F61A8FE4EC78}" dt="2025-12-31T20:23:34.385" v="1182" actId="1035"/>
          <ac:spMkLst>
            <pc:docMk/>
            <pc:sldMk cId="0" sldId="268"/>
            <ac:spMk id="65" creationId="{00000000-0000-0000-0000-000000000000}"/>
          </ac:spMkLst>
        </pc:spChg>
        <pc:spChg chg="mod">
          <ac:chgData name="Ery Anguiano" userId="da954cbdbd6fc61f" providerId="LiveId" clId="{13C5906C-B0EB-4BF4-84C4-F61A8FE4EC78}" dt="2025-12-31T19:34:45.564" v="692" actId="1035"/>
          <ac:spMkLst>
            <pc:docMk/>
            <pc:sldMk cId="0" sldId="268"/>
            <ac:spMk id="67" creationId="{00000000-0000-0000-0000-000000000000}"/>
          </ac:spMkLst>
        </pc:spChg>
        <pc:spChg chg="mod">
          <ac:chgData name="Ery Anguiano" userId="da954cbdbd6fc61f" providerId="LiveId" clId="{13C5906C-B0EB-4BF4-84C4-F61A8FE4EC78}" dt="2025-12-31T19:33:27.090" v="675" actId="1076"/>
          <ac:spMkLst>
            <pc:docMk/>
            <pc:sldMk cId="0" sldId="268"/>
            <ac:spMk id="68" creationId="{00000000-0000-0000-0000-000000000000}"/>
          </ac:spMkLst>
        </pc:spChg>
        <pc:spChg chg="mod">
          <ac:chgData name="Ery Anguiano" userId="da954cbdbd6fc61f" providerId="LiveId" clId="{13C5906C-B0EB-4BF4-84C4-F61A8FE4EC78}" dt="2025-12-31T20:23:34.385" v="1182" actId="1035"/>
          <ac:spMkLst>
            <pc:docMk/>
            <pc:sldMk cId="0" sldId="268"/>
            <ac:spMk id="69" creationId="{00000000-0000-0000-0000-000000000000}"/>
          </ac:spMkLst>
        </pc:spChg>
        <pc:spChg chg="mod">
          <ac:chgData name="Ery Anguiano" userId="da954cbdbd6fc61f" providerId="LiveId" clId="{13C5906C-B0EB-4BF4-84C4-F61A8FE4EC78}" dt="2025-12-31T19:33:27.090" v="675" actId="1076"/>
          <ac:spMkLst>
            <pc:docMk/>
            <pc:sldMk cId="0" sldId="268"/>
            <ac:spMk id="70" creationId="{00000000-0000-0000-0000-000000000000}"/>
          </ac:spMkLst>
        </pc:spChg>
        <pc:spChg chg="add mod">
          <ac:chgData name="Ery Anguiano" userId="da954cbdbd6fc61f" providerId="LiveId" clId="{13C5906C-B0EB-4BF4-84C4-F61A8FE4EC78}" dt="2026-01-07T21:37:57.201" v="4591" actId="20577"/>
          <ac:spMkLst>
            <pc:docMk/>
            <pc:sldMk cId="0" sldId="268"/>
            <ac:spMk id="71" creationId="{74628903-D126-D008-81EA-1F2E7336EA3B}"/>
          </ac:spMkLst>
        </pc:spChg>
        <pc:picChg chg="mod">
          <ac:chgData name="Ery Anguiano" userId="da954cbdbd6fc61f" providerId="LiveId" clId="{13C5906C-B0EB-4BF4-84C4-F61A8FE4EC78}" dt="2025-12-31T19:37:47.774" v="706" actId="1038"/>
          <ac:picMkLst>
            <pc:docMk/>
            <pc:sldMk cId="0" sldId="268"/>
            <ac:picMk id="20" creationId="{00000000-0000-0000-0000-000000000000}"/>
          </ac:picMkLst>
        </pc:picChg>
      </pc:sldChg>
      <pc:sldChg chg="addSp delSp modSp add del mod modNotesTx">
        <pc:chgData name="Ery Anguiano" userId="da954cbdbd6fc61f" providerId="LiveId" clId="{13C5906C-B0EB-4BF4-84C4-F61A8FE4EC78}" dt="2026-01-07T21:40:04.474" v="4793" actId="20577"/>
        <pc:sldMkLst>
          <pc:docMk/>
          <pc:sldMk cId="0" sldId="271"/>
        </pc:sldMkLst>
        <pc:spChg chg="mod">
          <ac:chgData name="Ery Anguiano" userId="da954cbdbd6fc61f" providerId="LiveId" clId="{13C5906C-B0EB-4BF4-84C4-F61A8FE4EC78}" dt="2026-01-07T21:33:49.505" v="4068" actId="1076"/>
          <ac:spMkLst>
            <pc:docMk/>
            <pc:sldMk cId="0" sldId="271"/>
            <ac:spMk id="3" creationId="{00000000-0000-0000-0000-000000000000}"/>
          </ac:spMkLst>
        </pc:spChg>
        <pc:spChg chg="mod">
          <ac:chgData name="Ery Anguiano" userId="da954cbdbd6fc61f" providerId="LiveId" clId="{13C5906C-B0EB-4BF4-84C4-F61A8FE4EC78}" dt="2026-01-07T21:33:48.722" v="4067" actId="14100"/>
          <ac:spMkLst>
            <pc:docMk/>
            <pc:sldMk cId="0" sldId="271"/>
            <ac:spMk id="10" creationId="{00000000-0000-0000-0000-000000000000}"/>
          </ac:spMkLst>
        </pc:spChg>
        <pc:spChg chg="add mod">
          <ac:chgData name="Ery Anguiano" userId="da954cbdbd6fc61f" providerId="LiveId" clId="{13C5906C-B0EB-4BF4-84C4-F61A8FE4EC78}" dt="2026-01-01T17:13:49.479" v="1645" actId="20577"/>
          <ac:spMkLst>
            <pc:docMk/>
            <pc:sldMk cId="0" sldId="271"/>
            <ac:spMk id="54" creationId="{BE32558D-FCC2-2C7D-FC25-6B033C5B42FC}"/>
          </ac:spMkLst>
        </pc:spChg>
      </pc:sldChg>
      <pc:sldChg chg="addSp delSp modSp add del mod ord modNotesTx">
        <pc:chgData name="Ery Anguiano" userId="da954cbdbd6fc61f" providerId="LiveId" clId="{13C5906C-B0EB-4BF4-84C4-F61A8FE4EC78}" dt="2026-01-07T21:55:26.992" v="6256" actId="20577"/>
        <pc:sldMkLst>
          <pc:docMk/>
          <pc:sldMk cId="0" sldId="272"/>
        </pc:sldMkLst>
        <pc:spChg chg="mod">
          <ac:chgData name="Ery Anguiano" userId="da954cbdbd6fc61f" providerId="LiveId" clId="{13C5906C-B0EB-4BF4-84C4-F61A8FE4EC78}" dt="2026-01-01T17:15:25.618" v="1662" actId="1076"/>
          <ac:spMkLst>
            <pc:docMk/>
            <pc:sldMk cId="0" sldId="272"/>
            <ac:spMk id="3" creationId="{00000000-0000-0000-0000-000000000000}"/>
          </ac:spMkLst>
        </pc:spChg>
        <pc:spChg chg="del">
          <ac:chgData name="Ery Anguiano" userId="da954cbdbd6fc61f" providerId="LiveId" clId="{13C5906C-B0EB-4BF4-84C4-F61A8FE4EC78}" dt="2026-01-07T21:17:58.469" v="2558" actId="478"/>
          <ac:spMkLst>
            <pc:docMk/>
            <pc:sldMk cId="0" sldId="272"/>
            <ac:spMk id="15" creationId="{00000000-0000-0000-0000-000000000000}"/>
          </ac:spMkLst>
        </pc:spChg>
        <pc:spChg chg="del mod">
          <ac:chgData name="Ery Anguiano" userId="da954cbdbd6fc61f" providerId="LiveId" clId="{13C5906C-B0EB-4BF4-84C4-F61A8FE4EC78}" dt="2026-01-07T21:17:57.610" v="2557" actId="478"/>
          <ac:spMkLst>
            <pc:docMk/>
            <pc:sldMk cId="0" sldId="272"/>
            <ac:spMk id="20" creationId="{00000000-0000-0000-0000-000000000000}"/>
          </ac:spMkLst>
        </pc:spChg>
        <pc:spChg chg="del">
          <ac:chgData name="Ery Anguiano" userId="da954cbdbd6fc61f" providerId="LiveId" clId="{13C5906C-B0EB-4BF4-84C4-F61A8FE4EC78}" dt="2026-01-07T21:17:28.419" v="2553" actId="478"/>
          <ac:spMkLst>
            <pc:docMk/>
            <pc:sldMk cId="0" sldId="272"/>
            <ac:spMk id="27" creationId="{00000000-0000-0000-0000-000000000000}"/>
          </ac:spMkLst>
        </pc:spChg>
        <pc:spChg chg="mod">
          <ac:chgData name="Ery Anguiano" userId="da954cbdbd6fc61f" providerId="LiveId" clId="{13C5906C-B0EB-4BF4-84C4-F61A8FE4EC78}" dt="2026-01-01T02:39:11.337" v="1386" actId="1036"/>
          <ac:spMkLst>
            <pc:docMk/>
            <pc:sldMk cId="0" sldId="272"/>
            <ac:spMk id="30" creationId="{00000000-0000-0000-0000-000000000000}"/>
          </ac:spMkLst>
        </pc:spChg>
        <pc:spChg chg="mod">
          <ac:chgData name="Ery Anguiano" userId="da954cbdbd6fc61f" providerId="LiveId" clId="{13C5906C-B0EB-4BF4-84C4-F61A8FE4EC78}" dt="2026-01-01T02:39:11.337" v="1386" actId="1036"/>
          <ac:spMkLst>
            <pc:docMk/>
            <pc:sldMk cId="0" sldId="272"/>
            <ac:spMk id="31" creationId="{00000000-0000-0000-0000-000000000000}"/>
          </ac:spMkLst>
        </pc:spChg>
        <pc:spChg chg="mod">
          <ac:chgData name="Ery Anguiano" userId="da954cbdbd6fc61f" providerId="LiveId" clId="{13C5906C-B0EB-4BF4-84C4-F61A8FE4EC78}" dt="2026-01-07T21:18:31.955" v="2572" actId="20577"/>
          <ac:spMkLst>
            <pc:docMk/>
            <pc:sldMk cId="0" sldId="272"/>
            <ac:spMk id="32" creationId="{00000000-0000-0000-0000-000000000000}"/>
          </ac:spMkLst>
        </pc:spChg>
        <pc:spChg chg="mod">
          <ac:chgData name="Ery Anguiano" userId="da954cbdbd6fc61f" providerId="LiveId" clId="{13C5906C-B0EB-4BF4-84C4-F61A8FE4EC78}" dt="2026-01-01T02:39:11.337" v="1386" actId="1036"/>
          <ac:spMkLst>
            <pc:docMk/>
            <pc:sldMk cId="0" sldId="272"/>
            <ac:spMk id="41" creationId="{00000000-0000-0000-0000-000000000000}"/>
          </ac:spMkLst>
        </pc:spChg>
        <pc:spChg chg="mod">
          <ac:chgData name="Ery Anguiano" userId="da954cbdbd6fc61f" providerId="LiveId" clId="{13C5906C-B0EB-4BF4-84C4-F61A8FE4EC78}" dt="2026-01-01T02:38:34.577" v="1361" actId="1076"/>
          <ac:spMkLst>
            <pc:docMk/>
            <pc:sldMk cId="0" sldId="272"/>
            <ac:spMk id="42" creationId="{00000000-0000-0000-0000-000000000000}"/>
          </ac:spMkLst>
        </pc:spChg>
        <pc:spChg chg="mod">
          <ac:chgData name="Ery Anguiano" userId="da954cbdbd6fc61f" providerId="LiveId" clId="{13C5906C-B0EB-4BF4-84C4-F61A8FE4EC78}" dt="2026-01-01T02:38:27.060" v="1360" actId="1076"/>
          <ac:spMkLst>
            <pc:docMk/>
            <pc:sldMk cId="0" sldId="272"/>
            <ac:spMk id="43" creationId="{00000000-0000-0000-0000-000000000000}"/>
          </ac:spMkLst>
        </pc:spChg>
        <pc:spChg chg="mod">
          <ac:chgData name="Ery Anguiano" userId="da954cbdbd6fc61f" providerId="LiveId" clId="{13C5906C-B0EB-4BF4-84C4-F61A8FE4EC78}" dt="2026-01-01T17:15:39.393" v="1664" actId="1076"/>
          <ac:spMkLst>
            <pc:docMk/>
            <pc:sldMk cId="0" sldId="272"/>
            <ac:spMk id="44" creationId="{00000000-0000-0000-0000-000000000000}"/>
          </ac:spMkLst>
        </pc:spChg>
        <pc:spChg chg="mod">
          <ac:chgData name="Ery Anguiano" userId="da954cbdbd6fc61f" providerId="LiveId" clId="{13C5906C-B0EB-4BF4-84C4-F61A8FE4EC78}" dt="2026-01-01T17:15:42.869" v="1665" actId="1076"/>
          <ac:spMkLst>
            <pc:docMk/>
            <pc:sldMk cId="0" sldId="272"/>
            <ac:spMk id="45" creationId="{00000000-0000-0000-0000-000000000000}"/>
          </ac:spMkLst>
        </pc:spChg>
        <pc:spChg chg="mod">
          <ac:chgData name="Ery Anguiano" userId="da954cbdbd6fc61f" providerId="LiveId" clId="{13C5906C-B0EB-4BF4-84C4-F61A8FE4EC78}" dt="2026-01-01T02:39:11.337" v="1386" actId="1036"/>
          <ac:spMkLst>
            <pc:docMk/>
            <pc:sldMk cId="0" sldId="272"/>
            <ac:spMk id="46" creationId="{00000000-0000-0000-0000-000000000000}"/>
          </ac:spMkLst>
        </pc:spChg>
        <pc:spChg chg="mod">
          <ac:chgData name="Ery Anguiano" userId="da954cbdbd6fc61f" providerId="LiveId" clId="{13C5906C-B0EB-4BF4-84C4-F61A8FE4EC78}" dt="2026-01-01T02:39:11.337" v="1386" actId="1036"/>
          <ac:spMkLst>
            <pc:docMk/>
            <pc:sldMk cId="0" sldId="272"/>
            <ac:spMk id="47" creationId="{00000000-0000-0000-0000-000000000000}"/>
          </ac:spMkLst>
        </pc:spChg>
        <pc:spChg chg="mod">
          <ac:chgData name="Ery Anguiano" userId="da954cbdbd6fc61f" providerId="LiveId" clId="{13C5906C-B0EB-4BF4-84C4-F61A8FE4EC78}" dt="2026-01-01T02:39:11.337" v="1386" actId="1036"/>
          <ac:spMkLst>
            <pc:docMk/>
            <pc:sldMk cId="0" sldId="272"/>
            <ac:spMk id="51" creationId="{00000000-0000-0000-0000-000000000000}"/>
          </ac:spMkLst>
        </pc:spChg>
        <pc:spChg chg="mod">
          <ac:chgData name="Ery Anguiano" userId="da954cbdbd6fc61f" providerId="LiveId" clId="{13C5906C-B0EB-4BF4-84C4-F61A8FE4EC78}" dt="2026-01-07T21:18:16.989" v="2561" actId="20577"/>
          <ac:spMkLst>
            <pc:docMk/>
            <pc:sldMk cId="0" sldId="272"/>
            <ac:spMk id="55" creationId="{00000000-0000-0000-0000-000000000000}"/>
          </ac:spMkLst>
        </pc:spChg>
        <pc:spChg chg="mod">
          <ac:chgData name="Ery Anguiano" userId="da954cbdbd6fc61f" providerId="LiveId" clId="{13C5906C-B0EB-4BF4-84C4-F61A8FE4EC78}" dt="2026-01-07T21:18:45.626" v="2573" actId="14100"/>
          <ac:spMkLst>
            <pc:docMk/>
            <pc:sldMk cId="0" sldId="272"/>
            <ac:spMk id="56" creationId="{00000000-0000-0000-0000-000000000000}"/>
          </ac:spMkLst>
        </pc:spChg>
        <pc:spChg chg="mod">
          <ac:chgData name="Ery Anguiano" userId="da954cbdbd6fc61f" providerId="LiveId" clId="{13C5906C-B0EB-4BF4-84C4-F61A8FE4EC78}" dt="2026-01-01T02:39:11.337" v="1386" actId="1036"/>
          <ac:spMkLst>
            <pc:docMk/>
            <pc:sldMk cId="0" sldId="272"/>
            <ac:spMk id="64" creationId="{00000000-0000-0000-0000-000000000000}"/>
          </ac:spMkLst>
        </pc:spChg>
        <pc:spChg chg="mod">
          <ac:chgData name="Ery Anguiano" userId="da954cbdbd6fc61f" providerId="LiveId" clId="{13C5906C-B0EB-4BF4-84C4-F61A8FE4EC78}" dt="2026-01-07T21:17:43.152" v="2554" actId="207"/>
          <ac:spMkLst>
            <pc:docMk/>
            <pc:sldMk cId="0" sldId="272"/>
            <ac:spMk id="65" creationId="{00000000-0000-0000-0000-000000000000}"/>
          </ac:spMkLst>
        </pc:spChg>
        <pc:spChg chg="mod">
          <ac:chgData name="Ery Anguiano" userId="da954cbdbd6fc61f" providerId="LiveId" clId="{13C5906C-B0EB-4BF4-84C4-F61A8FE4EC78}" dt="2026-01-07T21:17:48.156" v="2555" actId="207"/>
          <ac:spMkLst>
            <pc:docMk/>
            <pc:sldMk cId="0" sldId="272"/>
            <ac:spMk id="73" creationId="{00000000-0000-0000-0000-000000000000}"/>
          </ac:spMkLst>
        </pc:spChg>
        <pc:spChg chg="mod">
          <ac:chgData name="Ery Anguiano" userId="da954cbdbd6fc61f" providerId="LiveId" clId="{13C5906C-B0EB-4BF4-84C4-F61A8FE4EC78}" dt="2026-01-01T17:15:50.200" v="1666" actId="1076"/>
          <ac:spMkLst>
            <pc:docMk/>
            <pc:sldMk cId="0" sldId="272"/>
            <ac:spMk id="74" creationId="{00000000-0000-0000-0000-000000000000}"/>
          </ac:spMkLst>
        </pc:spChg>
        <pc:spChg chg="mod">
          <ac:chgData name="Ery Anguiano" userId="da954cbdbd6fc61f" providerId="LiveId" clId="{13C5906C-B0EB-4BF4-84C4-F61A8FE4EC78}" dt="2026-01-01T17:15:54.623" v="1667" actId="1076"/>
          <ac:spMkLst>
            <pc:docMk/>
            <pc:sldMk cId="0" sldId="272"/>
            <ac:spMk id="75" creationId="{00000000-0000-0000-0000-000000000000}"/>
          </ac:spMkLst>
        </pc:spChg>
        <pc:spChg chg="mod">
          <ac:chgData name="Ery Anguiano" userId="da954cbdbd6fc61f" providerId="LiveId" clId="{13C5906C-B0EB-4BF4-84C4-F61A8FE4EC78}" dt="2026-01-01T17:16:05.861" v="1668" actId="1076"/>
          <ac:spMkLst>
            <pc:docMk/>
            <pc:sldMk cId="0" sldId="272"/>
            <ac:spMk id="76" creationId="{00000000-0000-0000-0000-000000000000}"/>
          </ac:spMkLst>
        </pc:spChg>
        <pc:spChg chg="mod">
          <ac:chgData name="Ery Anguiano" userId="da954cbdbd6fc61f" providerId="LiveId" clId="{13C5906C-B0EB-4BF4-84C4-F61A8FE4EC78}" dt="2026-01-01T17:16:11.287" v="1669" actId="1076"/>
          <ac:spMkLst>
            <pc:docMk/>
            <pc:sldMk cId="0" sldId="272"/>
            <ac:spMk id="77" creationId="{00000000-0000-0000-0000-000000000000}"/>
          </ac:spMkLst>
        </pc:spChg>
        <pc:spChg chg="add mod">
          <ac:chgData name="Ery Anguiano" userId="da954cbdbd6fc61f" providerId="LiveId" clId="{13C5906C-B0EB-4BF4-84C4-F61A8FE4EC78}" dt="2026-01-07T21:38:07.449" v="4595" actId="20577"/>
          <ac:spMkLst>
            <pc:docMk/>
            <pc:sldMk cId="0" sldId="272"/>
            <ac:spMk id="80" creationId="{2DCDA376-3F2A-985E-FBB8-62947A8384CD}"/>
          </ac:spMkLst>
        </pc:spChg>
        <pc:picChg chg="mod">
          <ac:chgData name="Ery Anguiano" userId="da954cbdbd6fc61f" providerId="LiveId" clId="{13C5906C-B0EB-4BF4-84C4-F61A8FE4EC78}" dt="2026-01-01T18:09:10.808" v="1818" actId="1076"/>
          <ac:picMkLst>
            <pc:docMk/>
            <pc:sldMk cId="0" sldId="272"/>
            <ac:picMk id="6" creationId="{00000000-0000-0000-0000-000000000000}"/>
          </ac:picMkLst>
        </pc:picChg>
        <pc:picChg chg="del">
          <ac:chgData name="Ery Anguiano" userId="da954cbdbd6fc61f" providerId="LiveId" clId="{13C5906C-B0EB-4BF4-84C4-F61A8FE4EC78}" dt="2026-01-07T21:18:00.299" v="2559" actId="478"/>
          <ac:picMkLst>
            <pc:docMk/>
            <pc:sldMk cId="0" sldId="272"/>
            <ac:picMk id="19" creationId="{00000000-0000-0000-0000-000000000000}"/>
          </ac:picMkLst>
        </pc:picChg>
      </pc:sldChg>
      <pc:sldChg chg="addSp delSp modSp mod ord modNotesTx">
        <pc:chgData name="Ery Anguiano" userId="da954cbdbd6fc61f" providerId="LiveId" clId="{13C5906C-B0EB-4BF4-84C4-F61A8FE4EC78}" dt="2026-01-07T21:45:45.234" v="5365" actId="20577"/>
        <pc:sldMkLst>
          <pc:docMk/>
          <pc:sldMk cId="0" sldId="273"/>
        </pc:sldMkLst>
        <pc:spChg chg="mod">
          <ac:chgData name="Ery Anguiano" userId="da954cbdbd6fc61f" providerId="LiveId" clId="{13C5906C-B0EB-4BF4-84C4-F61A8FE4EC78}" dt="2025-12-31T20:25:27.833" v="1190" actId="14100"/>
          <ac:spMkLst>
            <pc:docMk/>
            <pc:sldMk cId="0" sldId="273"/>
            <ac:spMk id="6" creationId="{00000000-0000-0000-0000-000000000000}"/>
          </ac:spMkLst>
        </pc:spChg>
        <pc:spChg chg="mod">
          <ac:chgData name="Ery Anguiano" userId="da954cbdbd6fc61f" providerId="LiveId" clId="{13C5906C-B0EB-4BF4-84C4-F61A8FE4EC78}" dt="2025-12-31T20:17:12.574" v="1003" actId="1035"/>
          <ac:spMkLst>
            <pc:docMk/>
            <pc:sldMk cId="0" sldId="273"/>
            <ac:spMk id="10" creationId="{00000000-0000-0000-0000-000000000000}"/>
          </ac:spMkLst>
        </pc:spChg>
        <pc:spChg chg="mod">
          <ac:chgData name="Ery Anguiano" userId="da954cbdbd6fc61f" providerId="LiveId" clId="{13C5906C-B0EB-4BF4-84C4-F61A8FE4EC78}" dt="2025-12-31T20:25:56.230" v="1194" actId="1076"/>
          <ac:spMkLst>
            <pc:docMk/>
            <pc:sldMk cId="0" sldId="273"/>
            <ac:spMk id="23" creationId="{00000000-0000-0000-0000-000000000000}"/>
          </ac:spMkLst>
        </pc:spChg>
        <pc:spChg chg="mod">
          <ac:chgData name="Ery Anguiano" userId="da954cbdbd6fc61f" providerId="LiveId" clId="{13C5906C-B0EB-4BF4-84C4-F61A8FE4EC78}" dt="2025-12-31T20:25:56.230" v="1194" actId="1076"/>
          <ac:spMkLst>
            <pc:docMk/>
            <pc:sldMk cId="0" sldId="273"/>
            <ac:spMk id="24" creationId="{00000000-0000-0000-0000-000000000000}"/>
          </ac:spMkLst>
        </pc:spChg>
        <pc:spChg chg="mod">
          <ac:chgData name="Ery Anguiano" userId="da954cbdbd6fc61f" providerId="LiveId" clId="{13C5906C-B0EB-4BF4-84C4-F61A8FE4EC78}" dt="2026-01-01T17:17:37.031" v="1692" actId="1035"/>
          <ac:spMkLst>
            <pc:docMk/>
            <pc:sldMk cId="0" sldId="273"/>
            <ac:spMk id="26" creationId="{00000000-0000-0000-0000-000000000000}"/>
          </ac:spMkLst>
        </pc:spChg>
        <pc:spChg chg="mod">
          <ac:chgData name="Ery Anguiano" userId="da954cbdbd6fc61f" providerId="LiveId" clId="{13C5906C-B0EB-4BF4-84C4-F61A8FE4EC78}" dt="2025-12-31T20:27:36.725" v="1237" actId="1076"/>
          <ac:spMkLst>
            <pc:docMk/>
            <pc:sldMk cId="0" sldId="273"/>
            <ac:spMk id="28" creationId="{00000000-0000-0000-0000-000000000000}"/>
          </ac:spMkLst>
        </pc:spChg>
        <pc:spChg chg="mod">
          <ac:chgData name="Ery Anguiano" userId="da954cbdbd6fc61f" providerId="LiveId" clId="{13C5906C-B0EB-4BF4-84C4-F61A8FE4EC78}" dt="2026-01-01T17:17:49.371" v="1693" actId="1076"/>
          <ac:spMkLst>
            <pc:docMk/>
            <pc:sldMk cId="0" sldId="273"/>
            <ac:spMk id="29" creationId="{00000000-0000-0000-0000-000000000000}"/>
          </ac:spMkLst>
        </pc:spChg>
        <pc:spChg chg="mod">
          <ac:chgData name="Ery Anguiano" userId="da954cbdbd6fc61f" providerId="LiveId" clId="{13C5906C-B0EB-4BF4-84C4-F61A8FE4EC78}" dt="2026-01-01T17:18:09.240" v="1694" actId="164"/>
          <ac:spMkLst>
            <pc:docMk/>
            <pc:sldMk cId="0" sldId="273"/>
            <ac:spMk id="32" creationId="{00000000-0000-0000-0000-000000000000}"/>
          </ac:spMkLst>
        </pc:spChg>
        <pc:spChg chg="mod">
          <ac:chgData name="Ery Anguiano" userId="da954cbdbd6fc61f" providerId="LiveId" clId="{13C5906C-B0EB-4BF4-84C4-F61A8FE4EC78}" dt="2026-01-01T17:18:09.240" v="1694" actId="164"/>
          <ac:spMkLst>
            <pc:docMk/>
            <pc:sldMk cId="0" sldId="273"/>
            <ac:spMk id="34" creationId="{00000000-0000-0000-0000-000000000000}"/>
          </ac:spMkLst>
        </pc:spChg>
        <pc:spChg chg="mod">
          <ac:chgData name="Ery Anguiano" userId="da954cbdbd6fc61f" providerId="LiveId" clId="{13C5906C-B0EB-4BF4-84C4-F61A8FE4EC78}" dt="2025-12-31T20:25:56.230" v="1194" actId="1076"/>
          <ac:spMkLst>
            <pc:docMk/>
            <pc:sldMk cId="0" sldId="273"/>
            <ac:spMk id="35" creationId="{00000000-0000-0000-0000-000000000000}"/>
          </ac:spMkLst>
        </pc:spChg>
        <pc:spChg chg="mod">
          <ac:chgData name="Ery Anguiano" userId="da954cbdbd6fc61f" providerId="LiveId" clId="{13C5906C-B0EB-4BF4-84C4-F61A8FE4EC78}" dt="2025-12-31T20:25:56.230" v="1194" actId="1076"/>
          <ac:spMkLst>
            <pc:docMk/>
            <pc:sldMk cId="0" sldId="273"/>
            <ac:spMk id="36" creationId="{00000000-0000-0000-0000-000000000000}"/>
          </ac:spMkLst>
        </pc:spChg>
        <pc:spChg chg="mod">
          <ac:chgData name="Ery Anguiano" userId="da954cbdbd6fc61f" providerId="LiveId" clId="{13C5906C-B0EB-4BF4-84C4-F61A8FE4EC78}" dt="2025-12-31T20:25:56.230" v="1194" actId="1076"/>
          <ac:spMkLst>
            <pc:docMk/>
            <pc:sldMk cId="0" sldId="273"/>
            <ac:spMk id="37" creationId="{00000000-0000-0000-0000-000000000000}"/>
          </ac:spMkLst>
        </pc:spChg>
        <pc:spChg chg="mod">
          <ac:chgData name="Ery Anguiano" userId="da954cbdbd6fc61f" providerId="LiveId" clId="{13C5906C-B0EB-4BF4-84C4-F61A8FE4EC78}" dt="2025-12-31T20:25:56.230" v="1194" actId="1076"/>
          <ac:spMkLst>
            <pc:docMk/>
            <pc:sldMk cId="0" sldId="273"/>
            <ac:spMk id="38" creationId="{00000000-0000-0000-0000-000000000000}"/>
          </ac:spMkLst>
        </pc:spChg>
        <pc:spChg chg="mod">
          <ac:chgData name="Ery Anguiano" userId="da954cbdbd6fc61f" providerId="LiveId" clId="{13C5906C-B0EB-4BF4-84C4-F61A8FE4EC78}" dt="2025-12-31T20:27:36.725" v="1237" actId="1076"/>
          <ac:spMkLst>
            <pc:docMk/>
            <pc:sldMk cId="0" sldId="273"/>
            <ac:spMk id="39" creationId="{00000000-0000-0000-0000-000000000000}"/>
          </ac:spMkLst>
        </pc:spChg>
        <pc:spChg chg="mod">
          <ac:chgData name="Ery Anguiano" userId="da954cbdbd6fc61f" providerId="LiveId" clId="{13C5906C-B0EB-4BF4-84C4-F61A8FE4EC78}" dt="2025-12-31T20:27:36.725" v="1237" actId="1076"/>
          <ac:spMkLst>
            <pc:docMk/>
            <pc:sldMk cId="0" sldId="273"/>
            <ac:spMk id="40" creationId="{00000000-0000-0000-0000-000000000000}"/>
          </ac:spMkLst>
        </pc:spChg>
        <pc:spChg chg="mod">
          <ac:chgData name="Ery Anguiano" userId="da954cbdbd6fc61f" providerId="LiveId" clId="{13C5906C-B0EB-4BF4-84C4-F61A8FE4EC78}" dt="2025-12-31T20:27:36.725" v="1237" actId="1076"/>
          <ac:spMkLst>
            <pc:docMk/>
            <pc:sldMk cId="0" sldId="273"/>
            <ac:spMk id="41" creationId="{00000000-0000-0000-0000-000000000000}"/>
          </ac:spMkLst>
        </pc:spChg>
        <pc:spChg chg="mod">
          <ac:chgData name="Ery Anguiano" userId="da954cbdbd6fc61f" providerId="LiveId" clId="{13C5906C-B0EB-4BF4-84C4-F61A8FE4EC78}" dt="2026-01-01T17:18:09.240" v="1694" actId="164"/>
          <ac:spMkLst>
            <pc:docMk/>
            <pc:sldMk cId="0" sldId="273"/>
            <ac:spMk id="42" creationId="{00000000-0000-0000-0000-000000000000}"/>
          </ac:spMkLst>
        </pc:spChg>
        <pc:spChg chg="mod">
          <ac:chgData name="Ery Anguiano" userId="da954cbdbd6fc61f" providerId="LiveId" clId="{13C5906C-B0EB-4BF4-84C4-F61A8FE4EC78}" dt="2026-01-01T17:18:39.126" v="1696" actId="1076"/>
          <ac:spMkLst>
            <pc:docMk/>
            <pc:sldMk cId="0" sldId="273"/>
            <ac:spMk id="44" creationId="{00000000-0000-0000-0000-000000000000}"/>
          </ac:spMkLst>
        </pc:spChg>
        <pc:spChg chg="mod">
          <ac:chgData name="Ery Anguiano" userId="da954cbdbd6fc61f" providerId="LiveId" clId="{13C5906C-B0EB-4BF4-84C4-F61A8FE4EC78}" dt="2026-01-01T17:17:37.031" v="1692" actId="1035"/>
          <ac:spMkLst>
            <pc:docMk/>
            <pc:sldMk cId="0" sldId="273"/>
            <ac:spMk id="45" creationId="{00000000-0000-0000-0000-000000000000}"/>
          </ac:spMkLst>
        </pc:spChg>
        <pc:spChg chg="mod">
          <ac:chgData name="Ery Anguiano" userId="da954cbdbd6fc61f" providerId="LiveId" clId="{13C5906C-B0EB-4BF4-84C4-F61A8FE4EC78}" dt="2025-12-31T20:17:12.574" v="1003" actId="1035"/>
          <ac:spMkLst>
            <pc:docMk/>
            <pc:sldMk cId="0" sldId="273"/>
            <ac:spMk id="46" creationId="{00000000-0000-0000-0000-000000000000}"/>
          </ac:spMkLst>
        </pc:spChg>
        <pc:spChg chg="mod">
          <ac:chgData name="Ery Anguiano" userId="da954cbdbd6fc61f" providerId="LiveId" clId="{13C5906C-B0EB-4BF4-84C4-F61A8FE4EC78}" dt="2025-12-31T20:17:12.574" v="1003" actId="1035"/>
          <ac:spMkLst>
            <pc:docMk/>
            <pc:sldMk cId="0" sldId="273"/>
            <ac:spMk id="47" creationId="{00000000-0000-0000-0000-000000000000}"/>
          </ac:spMkLst>
        </pc:spChg>
        <pc:spChg chg="mod">
          <ac:chgData name="Ery Anguiano" userId="da954cbdbd6fc61f" providerId="LiveId" clId="{13C5906C-B0EB-4BF4-84C4-F61A8FE4EC78}" dt="2026-01-01T17:17:37.031" v="1692" actId="1035"/>
          <ac:spMkLst>
            <pc:docMk/>
            <pc:sldMk cId="0" sldId="273"/>
            <ac:spMk id="48" creationId="{00000000-0000-0000-0000-000000000000}"/>
          </ac:spMkLst>
        </pc:spChg>
        <pc:spChg chg="mod">
          <ac:chgData name="Ery Anguiano" userId="da954cbdbd6fc61f" providerId="LiveId" clId="{13C5906C-B0EB-4BF4-84C4-F61A8FE4EC78}" dt="2026-01-01T17:18:48.912" v="1697" actId="164"/>
          <ac:spMkLst>
            <pc:docMk/>
            <pc:sldMk cId="0" sldId="273"/>
            <ac:spMk id="52" creationId="{00000000-0000-0000-0000-000000000000}"/>
          </ac:spMkLst>
        </pc:spChg>
        <pc:spChg chg="mod">
          <ac:chgData name="Ery Anguiano" userId="da954cbdbd6fc61f" providerId="LiveId" clId="{13C5906C-B0EB-4BF4-84C4-F61A8FE4EC78}" dt="2026-01-01T17:18:48.912" v="1697" actId="164"/>
          <ac:spMkLst>
            <pc:docMk/>
            <pc:sldMk cId="0" sldId="273"/>
            <ac:spMk id="54" creationId="{00000000-0000-0000-0000-000000000000}"/>
          </ac:spMkLst>
        </pc:spChg>
        <pc:spChg chg="mod">
          <ac:chgData name="Ery Anguiano" userId="da954cbdbd6fc61f" providerId="LiveId" clId="{13C5906C-B0EB-4BF4-84C4-F61A8FE4EC78}" dt="2026-01-01T17:18:48.912" v="1697" actId="164"/>
          <ac:spMkLst>
            <pc:docMk/>
            <pc:sldMk cId="0" sldId="273"/>
            <ac:spMk id="56" creationId="{00000000-0000-0000-0000-000000000000}"/>
          </ac:spMkLst>
        </pc:spChg>
        <pc:spChg chg="mod">
          <ac:chgData name="Ery Anguiano" userId="da954cbdbd6fc61f" providerId="LiveId" clId="{13C5906C-B0EB-4BF4-84C4-F61A8FE4EC78}" dt="2026-01-01T17:18:48.912" v="1697" actId="164"/>
          <ac:spMkLst>
            <pc:docMk/>
            <pc:sldMk cId="0" sldId="273"/>
            <ac:spMk id="61" creationId="{00000000-0000-0000-0000-000000000000}"/>
          </ac:spMkLst>
        </pc:spChg>
        <pc:spChg chg="mod">
          <ac:chgData name="Ery Anguiano" userId="da954cbdbd6fc61f" providerId="LiveId" clId="{13C5906C-B0EB-4BF4-84C4-F61A8FE4EC78}" dt="2025-12-31T20:17:12.574" v="1003" actId="1035"/>
          <ac:spMkLst>
            <pc:docMk/>
            <pc:sldMk cId="0" sldId="273"/>
            <ac:spMk id="65" creationId="{00000000-0000-0000-0000-000000000000}"/>
          </ac:spMkLst>
        </pc:spChg>
        <pc:spChg chg="mod ord">
          <ac:chgData name="Ery Anguiano" userId="da954cbdbd6fc61f" providerId="LiveId" clId="{13C5906C-B0EB-4BF4-84C4-F61A8FE4EC78}" dt="2026-01-01T17:17:37.031" v="1692" actId="1035"/>
          <ac:spMkLst>
            <pc:docMk/>
            <pc:sldMk cId="0" sldId="273"/>
            <ac:spMk id="69" creationId="{00000000-0000-0000-0000-000000000000}"/>
          </ac:spMkLst>
        </pc:spChg>
        <pc:spChg chg="mod">
          <ac:chgData name="Ery Anguiano" userId="da954cbdbd6fc61f" providerId="LiveId" clId="{13C5906C-B0EB-4BF4-84C4-F61A8FE4EC78}" dt="2025-12-31T20:25:45.157" v="1193" actId="1076"/>
          <ac:spMkLst>
            <pc:docMk/>
            <pc:sldMk cId="0" sldId="273"/>
            <ac:spMk id="70" creationId="{00000000-0000-0000-0000-000000000000}"/>
          </ac:spMkLst>
        </pc:spChg>
        <pc:spChg chg="mod">
          <ac:chgData name="Ery Anguiano" userId="da954cbdbd6fc61f" providerId="LiveId" clId="{13C5906C-B0EB-4BF4-84C4-F61A8FE4EC78}" dt="2025-12-31T20:17:12.574" v="1003" actId="1035"/>
          <ac:spMkLst>
            <pc:docMk/>
            <pc:sldMk cId="0" sldId="273"/>
            <ac:spMk id="71" creationId="{00000000-0000-0000-0000-000000000000}"/>
          </ac:spMkLst>
        </pc:spChg>
        <pc:spChg chg="mod">
          <ac:chgData name="Ery Anguiano" userId="da954cbdbd6fc61f" providerId="LiveId" clId="{13C5906C-B0EB-4BF4-84C4-F61A8FE4EC78}" dt="2025-12-31T20:25:45.157" v="1193" actId="1076"/>
          <ac:spMkLst>
            <pc:docMk/>
            <pc:sldMk cId="0" sldId="273"/>
            <ac:spMk id="76" creationId="{00000000-0000-0000-0000-000000000000}"/>
          </ac:spMkLst>
        </pc:spChg>
        <pc:spChg chg="mod">
          <ac:chgData name="Ery Anguiano" userId="da954cbdbd6fc61f" providerId="LiveId" clId="{13C5906C-B0EB-4BF4-84C4-F61A8FE4EC78}" dt="2026-01-01T17:17:37.031" v="1692" actId="1035"/>
          <ac:spMkLst>
            <pc:docMk/>
            <pc:sldMk cId="0" sldId="273"/>
            <ac:spMk id="78" creationId="{00000000-0000-0000-0000-000000000000}"/>
          </ac:spMkLst>
        </pc:spChg>
        <pc:spChg chg="mod">
          <ac:chgData name="Ery Anguiano" userId="da954cbdbd6fc61f" providerId="LiveId" clId="{13C5906C-B0EB-4BF4-84C4-F61A8FE4EC78}" dt="2025-12-31T20:25:45.157" v="1193" actId="1076"/>
          <ac:spMkLst>
            <pc:docMk/>
            <pc:sldMk cId="0" sldId="273"/>
            <ac:spMk id="82" creationId="{00000000-0000-0000-0000-000000000000}"/>
          </ac:spMkLst>
        </pc:spChg>
        <pc:spChg chg="mod">
          <ac:chgData name="Ery Anguiano" userId="da954cbdbd6fc61f" providerId="LiveId" clId="{13C5906C-B0EB-4BF4-84C4-F61A8FE4EC78}" dt="2025-12-31T20:25:45.157" v="1193" actId="1076"/>
          <ac:spMkLst>
            <pc:docMk/>
            <pc:sldMk cId="0" sldId="273"/>
            <ac:spMk id="83" creationId="{00000000-0000-0000-0000-000000000000}"/>
          </ac:spMkLst>
        </pc:spChg>
        <pc:spChg chg="mod">
          <ac:chgData name="Ery Anguiano" userId="da954cbdbd6fc61f" providerId="LiveId" clId="{13C5906C-B0EB-4BF4-84C4-F61A8FE4EC78}" dt="2026-01-01T17:17:37.031" v="1692" actId="1035"/>
          <ac:spMkLst>
            <pc:docMk/>
            <pc:sldMk cId="0" sldId="273"/>
            <ac:spMk id="84" creationId="{00000000-0000-0000-0000-000000000000}"/>
          </ac:spMkLst>
        </pc:spChg>
        <pc:spChg chg="mod">
          <ac:chgData name="Ery Anguiano" userId="da954cbdbd6fc61f" providerId="LiveId" clId="{13C5906C-B0EB-4BF4-84C4-F61A8FE4EC78}" dt="2025-12-31T20:25:45.157" v="1193" actId="1076"/>
          <ac:spMkLst>
            <pc:docMk/>
            <pc:sldMk cId="0" sldId="273"/>
            <ac:spMk id="85" creationId="{00000000-0000-0000-0000-000000000000}"/>
          </ac:spMkLst>
        </pc:spChg>
        <pc:spChg chg="mod">
          <ac:chgData name="Ery Anguiano" userId="da954cbdbd6fc61f" providerId="LiveId" clId="{13C5906C-B0EB-4BF4-84C4-F61A8FE4EC78}" dt="2026-01-01T17:17:37.031" v="1692" actId="1035"/>
          <ac:spMkLst>
            <pc:docMk/>
            <pc:sldMk cId="0" sldId="273"/>
            <ac:spMk id="86" creationId="{00000000-0000-0000-0000-000000000000}"/>
          </ac:spMkLst>
        </pc:spChg>
        <pc:spChg chg="mod">
          <ac:chgData name="Ery Anguiano" userId="da954cbdbd6fc61f" providerId="LiveId" clId="{13C5906C-B0EB-4BF4-84C4-F61A8FE4EC78}" dt="2026-01-01T17:17:37.031" v="1692" actId="1035"/>
          <ac:spMkLst>
            <pc:docMk/>
            <pc:sldMk cId="0" sldId="273"/>
            <ac:spMk id="87" creationId="{00000000-0000-0000-0000-000000000000}"/>
          </ac:spMkLst>
        </pc:spChg>
        <pc:spChg chg="mod">
          <ac:chgData name="Ery Anguiano" userId="da954cbdbd6fc61f" providerId="LiveId" clId="{13C5906C-B0EB-4BF4-84C4-F61A8FE4EC78}" dt="2025-12-31T20:25:45.157" v="1193" actId="1076"/>
          <ac:spMkLst>
            <pc:docMk/>
            <pc:sldMk cId="0" sldId="273"/>
            <ac:spMk id="88" creationId="{00000000-0000-0000-0000-000000000000}"/>
          </ac:spMkLst>
        </pc:spChg>
        <pc:spChg chg="mod">
          <ac:chgData name="Ery Anguiano" userId="da954cbdbd6fc61f" providerId="LiveId" clId="{13C5906C-B0EB-4BF4-84C4-F61A8FE4EC78}" dt="2025-12-31T20:25:45.157" v="1193" actId="1076"/>
          <ac:spMkLst>
            <pc:docMk/>
            <pc:sldMk cId="0" sldId="273"/>
            <ac:spMk id="89" creationId="{00000000-0000-0000-0000-000000000000}"/>
          </ac:spMkLst>
        </pc:spChg>
        <pc:spChg chg="add mod">
          <ac:chgData name="Ery Anguiano" userId="da954cbdbd6fc61f" providerId="LiveId" clId="{13C5906C-B0EB-4BF4-84C4-F61A8FE4EC78}" dt="2026-01-07T21:38:01.546" v="4593" actId="20577"/>
          <ac:spMkLst>
            <pc:docMk/>
            <pc:sldMk cId="0" sldId="273"/>
            <ac:spMk id="96" creationId="{CA4C6EB0-A7BF-79F5-73E2-7A9A484D2AF7}"/>
          </ac:spMkLst>
        </pc:spChg>
        <pc:grpChg chg="add mod">
          <ac:chgData name="Ery Anguiano" userId="da954cbdbd6fc61f" providerId="LiveId" clId="{13C5906C-B0EB-4BF4-84C4-F61A8FE4EC78}" dt="2026-01-01T17:18:37.052" v="1695" actId="1076"/>
          <ac:grpSpMkLst>
            <pc:docMk/>
            <pc:sldMk cId="0" sldId="273"/>
            <ac:grpSpMk id="97" creationId="{F8CC5471-7CAD-106A-1CA2-448BBDDC1BB1}"/>
          </ac:grpSpMkLst>
        </pc:grpChg>
        <pc:grpChg chg="add mod">
          <ac:chgData name="Ery Anguiano" userId="da954cbdbd6fc61f" providerId="LiveId" clId="{13C5906C-B0EB-4BF4-84C4-F61A8FE4EC78}" dt="2026-01-01T17:18:56.152" v="1698" actId="1076"/>
          <ac:grpSpMkLst>
            <pc:docMk/>
            <pc:sldMk cId="0" sldId="273"/>
            <ac:grpSpMk id="98" creationId="{94C6A6D8-C272-1B48-D08E-105262BF468C}"/>
          </ac:grpSpMkLst>
        </pc:grpChg>
        <pc:picChg chg="mod">
          <ac:chgData name="Ery Anguiano" userId="da954cbdbd6fc61f" providerId="LiveId" clId="{13C5906C-B0EB-4BF4-84C4-F61A8FE4EC78}" dt="2026-01-01T17:18:09.240" v="1694" actId="164"/>
          <ac:picMkLst>
            <pc:docMk/>
            <pc:sldMk cId="0" sldId="273"/>
            <ac:picMk id="30" creationId="{00000000-0000-0000-0000-000000000000}"/>
          </ac:picMkLst>
        </pc:picChg>
        <pc:picChg chg="mod">
          <ac:chgData name="Ery Anguiano" userId="da954cbdbd6fc61f" providerId="LiveId" clId="{13C5906C-B0EB-4BF4-84C4-F61A8FE4EC78}" dt="2026-01-01T17:18:09.240" v="1694" actId="164"/>
          <ac:picMkLst>
            <pc:docMk/>
            <pc:sldMk cId="0" sldId="273"/>
            <ac:picMk id="31" creationId="{00000000-0000-0000-0000-000000000000}"/>
          </ac:picMkLst>
        </pc:picChg>
        <pc:picChg chg="mod">
          <ac:chgData name="Ery Anguiano" userId="da954cbdbd6fc61f" providerId="LiveId" clId="{13C5906C-B0EB-4BF4-84C4-F61A8FE4EC78}" dt="2026-01-01T17:18:09.240" v="1694" actId="164"/>
          <ac:picMkLst>
            <pc:docMk/>
            <pc:sldMk cId="0" sldId="273"/>
            <ac:picMk id="33" creationId="{00000000-0000-0000-0000-000000000000}"/>
          </ac:picMkLst>
        </pc:picChg>
        <pc:picChg chg="mod ord">
          <ac:chgData name="Ery Anguiano" userId="da954cbdbd6fc61f" providerId="LiveId" clId="{13C5906C-B0EB-4BF4-84C4-F61A8FE4EC78}" dt="2025-12-31T20:26:11.362" v="1202" actId="1038"/>
          <ac:picMkLst>
            <pc:docMk/>
            <pc:sldMk cId="0" sldId="273"/>
            <ac:picMk id="43" creationId="{00000000-0000-0000-0000-000000000000}"/>
          </ac:picMkLst>
        </pc:picChg>
        <pc:picChg chg="mod">
          <ac:chgData name="Ery Anguiano" userId="da954cbdbd6fc61f" providerId="LiveId" clId="{13C5906C-B0EB-4BF4-84C4-F61A8FE4EC78}" dt="2026-01-01T17:18:48.912" v="1697" actId="164"/>
          <ac:picMkLst>
            <pc:docMk/>
            <pc:sldMk cId="0" sldId="273"/>
            <ac:picMk id="51" creationId="{00000000-0000-0000-0000-000000000000}"/>
          </ac:picMkLst>
        </pc:picChg>
        <pc:picChg chg="mod">
          <ac:chgData name="Ery Anguiano" userId="da954cbdbd6fc61f" providerId="LiveId" clId="{13C5906C-B0EB-4BF4-84C4-F61A8FE4EC78}" dt="2026-01-01T17:18:48.912" v="1697" actId="164"/>
          <ac:picMkLst>
            <pc:docMk/>
            <pc:sldMk cId="0" sldId="273"/>
            <ac:picMk id="53" creationId="{00000000-0000-0000-0000-000000000000}"/>
          </ac:picMkLst>
        </pc:picChg>
        <pc:picChg chg="mod">
          <ac:chgData name="Ery Anguiano" userId="da954cbdbd6fc61f" providerId="LiveId" clId="{13C5906C-B0EB-4BF4-84C4-F61A8FE4EC78}" dt="2026-01-01T17:18:48.912" v="1697" actId="164"/>
          <ac:picMkLst>
            <pc:docMk/>
            <pc:sldMk cId="0" sldId="273"/>
            <ac:picMk id="55" creationId="{00000000-0000-0000-0000-000000000000}"/>
          </ac:picMkLst>
        </pc:picChg>
        <pc:picChg chg="mod">
          <ac:chgData name="Ery Anguiano" userId="da954cbdbd6fc61f" providerId="LiveId" clId="{13C5906C-B0EB-4BF4-84C4-F61A8FE4EC78}" dt="2025-12-31T20:26:20.398" v="1218" actId="1036"/>
          <ac:picMkLst>
            <pc:docMk/>
            <pc:sldMk cId="0" sldId="273"/>
            <ac:picMk id="68" creationId="{00000000-0000-0000-0000-000000000000}"/>
          </ac:picMkLst>
        </pc:picChg>
      </pc:sldChg>
      <pc:sldChg chg="addSp delSp modSp mod modNotesTx">
        <pc:chgData name="Ery Anguiano" userId="da954cbdbd6fc61f" providerId="LiveId" clId="{13C5906C-B0EB-4BF4-84C4-F61A8FE4EC78}" dt="2026-01-07T21:49:08.420" v="5685" actId="20577"/>
        <pc:sldMkLst>
          <pc:docMk/>
          <pc:sldMk cId="0" sldId="274"/>
        </pc:sldMkLst>
        <pc:spChg chg="mod">
          <ac:chgData name="Ery Anguiano" userId="da954cbdbd6fc61f" providerId="LiveId" clId="{13C5906C-B0EB-4BF4-84C4-F61A8FE4EC78}" dt="2026-01-01T18:01:56.056" v="1700" actId="1076"/>
          <ac:spMkLst>
            <pc:docMk/>
            <pc:sldMk cId="0" sldId="274"/>
            <ac:spMk id="3" creationId="{00000000-0000-0000-0000-000000000000}"/>
          </ac:spMkLst>
        </pc:spChg>
        <pc:spChg chg="mod">
          <ac:chgData name="Ery Anguiano" userId="da954cbdbd6fc61f" providerId="LiveId" clId="{13C5906C-B0EB-4BF4-84C4-F61A8FE4EC78}" dt="2025-12-31T21:28:32.478" v="1273" actId="1035"/>
          <ac:spMkLst>
            <pc:docMk/>
            <pc:sldMk cId="0" sldId="274"/>
            <ac:spMk id="12" creationId="{00000000-0000-0000-0000-000000000000}"/>
          </ac:spMkLst>
        </pc:spChg>
        <pc:spChg chg="mod">
          <ac:chgData name="Ery Anguiano" userId="da954cbdbd6fc61f" providerId="LiveId" clId="{13C5906C-B0EB-4BF4-84C4-F61A8FE4EC78}" dt="2026-01-01T18:10:53.377" v="1820" actId="1076"/>
          <ac:spMkLst>
            <pc:docMk/>
            <pc:sldMk cId="0" sldId="274"/>
            <ac:spMk id="14" creationId="{00000000-0000-0000-0000-000000000000}"/>
          </ac:spMkLst>
        </pc:spChg>
        <pc:spChg chg="mod">
          <ac:chgData name="Ery Anguiano" userId="da954cbdbd6fc61f" providerId="LiveId" clId="{13C5906C-B0EB-4BF4-84C4-F61A8FE4EC78}" dt="2025-12-31T21:28:32.478" v="1273" actId="1035"/>
          <ac:spMkLst>
            <pc:docMk/>
            <pc:sldMk cId="0" sldId="274"/>
            <ac:spMk id="15" creationId="{00000000-0000-0000-0000-000000000000}"/>
          </ac:spMkLst>
        </pc:spChg>
        <pc:spChg chg="mod">
          <ac:chgData name="Ery Anguiano" userId="da954cbdbd6fc61f" providerId="LiveId" clId="{13C5906C-B0EB-4BF4-84C4-F61A8FE4EC78}" dt="2025-12-31T21:28:32.478" v="1273" actId="1035"/>
          <ac:spMkLst>
            <pc:docMk/>
            <pc:sldMk cId="0" sldId="274"/>
            <ac:spMk id="17" creationId="{00000000-0000-0000-0000-000000000000}"/>
          </ac:spMkLst>
        </pc:spChg>
        <pc:spChg chg="mod">
          <ac:chgData name="Ery Anguiano" userId="da954cbdbd6fc61f" providerId="LiveId" clId="{13C5906C-B0EB-4BF4-84C4-F61A8FE4EC78}" dt="2025-12-31T21:28:32.478" v="1273" actId="1035"/>
          <ac:spMkLst>
            <pc:docMk/>
            <pc:sldMk cId="0" sldId="274"/>
            <ac:spMk id="18" creationId="{00000000-0000-0000-0000-000000000000}"/>
          </ac:spMkLst>
        </pc:spChg>
        <pc:spChg chg="mod">
          <ac:chgData name="Ery Anguiano" userId="da954cbdbd6fc61f" providerId="LiveId" clId="{13C5906C-B0EB-4BF4-84C4-F61A8FE4EC78}" dt="2025-12-31T21:28:32.478" v="1273" actId="1035"/>
          <ac:spMkLst>
            <pc:docMk/>
            <pc:sldMk cId="0" sldId="274"/>
            <ac:spMk id="27" creationId="{00000000-0000-0000-0000-000000000000}"/>
          </ac:spMkLst>
        </pc:spChg>
        <pc:spChg chg="mod">
          <ac:chgData name="Ery Anguiano" userId="da954cbdbd6fc61f" providerId="LiveId" clId="{13C5906C-B0EB-4BF4-84C4-F61A8FE4EC78}" dt="2025-12-31T21:28:32.478" v="1273" actId="1035"/>
          <ac:spMkLst>
            <pc:docMk/>
            <pc:sldMk cId="0" sldId="274"/>
            <ac:spMk id="28" creationId="{00000000-0000-0000-0000-000000000000}"/>
          </ac:spMkLst>
        </pc:spChg>
        <pc:spChg chg="mod">
          <ac:chgData name="Ery Anguiano" userId="da954cbdbd6fc61f" providerId="LiveId" clId="{13C5906C-B0EB-4BF4-84C4-F61A8FE4EC78}" dt="2026-01-01T18:10:46.087" v="1819" actId="1076"/>
          <ac:spMkLst>
            <pc:docMk/>
            <pc:sldMk cId="0" sldId="274"/>
            <ac:spMk id="32" creationId="{00000000-0000-0000-0000-000000000000}"/>
          </ac:spMkLst>
        </pc:spChg>
        <pc:spChg chg="mod">
          <ac:chgData name="Ery Anguiano" userId="da954cbdbd6fc61f" providerId="LiveId" clId="{13C5906C-B0EB-4BF4-84C4-F61A8FE4EC78}" dt="2025-12-31T21:28:32.478" v="1273" actId="1035"/>
          <ac:spMkLst>
            <pc:docMk/>
            <pc:sldMk cId="0" sldId="274"/>
            <ac:spMk id="38" creationId="{00000000-0000-0000-0000-000000000000}"/>
          </ac:spMkLst>
        </pc:spChg>
        <pc:spChg chg="mod">
          <ac:chgData name="Ery Anguiano" userId="da954cbdbd6fc61f" providerId="LiveId" clId="{13C5906C-B0EB-4BF4-84C4-F61A8FE4EC78}" dt="2025-12-31T21:28:32.478" v="1273" actId="1035"/>
          <ac:spMkLst>
            <pc:docMk/>
            <pc:sldMk cId="0" sldId="274"/>
            <ac:spMk id="41" creationId="{00000000-0000-0000-0000-000000000000}"/>
          </ac:spMkLst>
        </pc:spChg>
        <pc:spChg chg="mod">
          <ac:chgData name="Ery Anguiano" userId="da954cbdbd6fc61f" providerId="LiveId" clId="{13C5906C-B0EB-4BF4-84C4-F61A8FE4EC78}" dt="2025-12-31T21:28:32.478" v="1273" actId="1035"/>
          <ac:spMkLst>
            <pc:docMk/>
            <pc:sldMk cId="0" sldId="274"/>
            <ac:spMk id="42" creationId="{00000000-0000-0000-0000-000000000000}"/>
          </ac:spMkLst>
        </pc:spChg>
        <pc:spChg chg="add mod">
          <ac:chgData name="Ery Anguiano" userId="da954cbdbd6fc61f" providerId="LiveId" clId="{13C5906C-B0EB-4BF4-84C4-F61A8FE4EC78}" dt="2026-01-07T21:43:39.489" v="5018" actId="20577"/>
          <ac:spMkLst>
            <pc:docMk/>
            <pc:sldMk cId="0" sldId="274"/>
            <ac:spMk id="51" creationId="{F152B58C-4C25-A95F-6A87-6C35EBE9B075}"/>
          </ac:spMkLst>
        </pc:spChg>
        <pc:picChg chg="mod">
          <ac:chgData name="Ery Anguiano" userId="da954cbdbd6fc61f" providerId="LiveId" clId="{13C5906C-B0EB-4BF4-84C4-F61A8FE4EC78}" dt="2025-12-31T21:29:11.091" v="1336" actId="1076"/>
          <ac:picMkLst>
            <pc:docMk/>
            <pc:sldMk cId="0" sldId="274"/>
            <ac:picMk id="4" creationId="{00000000-0000-0000-0000-000000000000}"/>
          </ac:picMkLst>
        </pc:picChg>
      </pc:sldChg>
      <pc:sldChg chg="addSp delSp modSp add del mod ord modNotesTx">
        <pc:chgData name="Ery Anguiano" userId="da954cbdbd6fc61f" providerId="LiveId" clId="{13C5906C-B0EB-4BF4-84C4-F61A8FE4EC78}" dt="2026-01-07T21:54:18.600" v="6125" actId="20577"/>
        <pc:sldMkLst>
          <pc:docMk/>
          <pc:sldMk cId="0" sldId="277"/>
        </pc:sldMkLst>
        <pc:spChg chg="mod">
          <ac:chgData name="Ery Anguiano" userId="da954cbdbd6fc61f" providerId="LiveId" clId="{13C5906C-B0EB-4BF4-84C4-F61A8FE4EC78}" dt="2026-01-01T02:42:13.948" v="1405" actId="1076"/>
          <ac:spMkLst>
            <pc:docMk/>
            <pc:sldMk cId="0" sldId="277"/>
            <ac:spMk id="3" creationId="{00000000-0000-0000-0000-000000000000}"/>
          </ac:spMkLst>
        </pc:spChg>
        <pc:spChg chg="mod">
          <ac:chgData name="Ery Anguiano" userId="da954cbdbd6fc61f" providerId="LiveId" clId="{13C5906C-B0EB-4BF4-84C4-F61A8FE4EC78}" dt="2026-01-01T18:11:32.526" v="1824" actId="14100"/>
          <ac:spMkLst>
            <pc:docMk/>
            <pc:sldMk cId="0" sldId="277"/>
            <ac:spMk id="5" creationId="{00000000-0000-0000-0000-000000000000}"/>
          </ac:spMkLst>
        </pc:spChg>
        <pc:spChg chg="mod">
          <ac:chgData name="Ery Anguiano" userId="da954cbdbd6fc61f" providerId="LiveId" clId="{13C5906C-B0EB-4BF4-84C4-F61A8FE4EC78}" dt="2026-01-01T02:42:01.694" v="1394" actId="1076"/>
          <ac:spMkLst>
            <pc:docMk/>
            <pc:sldMk cId="0" sldId="277"/>
            <ac:spMk id="6" creationId="{00000000-0000-0000-0000-000000000000}"/>
          </ac:spMkLst>
        </pc:spChg>
        <pc:spChg chg="mod">
          <ac:chgData name="Ery Anguiano" userId="da954cbdbd6fc61f" providerId="LiveId" clId="{13C5906C-B0EB-4BF4-84C4-F61A8FE4EC78}" dt="2026-01-07T21:53:56.178" v="6027" actId="1035"/>
          <ac:spMkLst>
            <pc:docMk/>
            <pc:sldMk cId="0" sldId="277"/>
            <ac:spMk id="8" creationId="{00000000-0000-0000-0000-000000000000}"/>
          </ac:spMkLst>
        </pc:spChg>
        <pc:spChg chg="mod">
          <ac:chgData name="Ery Anguiano" userId="da954cbdbd6fc61f" providerId="LiveId" clId="{13C5906C-B0EB-4BF4-84C4-F61A8FE4EC78}" dt="2026-01-07T21:53:56.178" v="6027" actId="1035"/>
          <ac:spMkLst>
            <pc:docMk/>
            <pc:sldMk cId="0" sldId="277"/>
            <ac:spMk id="10" creationId="{00000000-0000-0000-0000-000000000000}"/>
          </ac:spMkLst>
        </pc:spChg>
        <pc:spChg chg="mod">
          <ac:chgData name="Ery Anguiano" userId="da954cbdbd6fc61f" providerId="LiveId" clId="{13C5906C-B0EB-4BF4-84C4-F61A8FE4EC78}" dt="2026-01-07T21:53:56.178" v="6027" actId="1035"/>
          <ac:spMkLst>
            <pc:docMk/>
            <pc:sldMk cId="0" sldId="277"/>
            <ac:spMk id="11" creationId="{00000000-0000-0000-0000-000000000000}"/>
          </ac:spMkLst>
        </pc:spChg>
        <pc:spChg chg="mod">
          <ac:chgData name="Ery Anguiano" userId="da954cbdbd6fc61f" providerId="LiveId" clId="{13C5906C-B0EB-4BF4-84C4-F61A8FE4EC78}" dt="2026-01-07T21:53:56.178" v="6027" actId="1035"/>
          <ac:spMkLst>
            <pc:docMk/>
            <pc:sldMk cId="0" sldId="277"/>
            <ac:spMk id="12" creationId="{00000000-0000-0000-0000-000000000000}"/>
          </ac:spMkLst>
        </pc:spChg>
        <pc:spChg chg="mod">
          <ac:chgData name="Ery Anguiano" userId="da954cbdbd6fc61f" providerId="LiveId" clId="{13C5906C-B0EB-4BF4-84C4-F61A8FE4EC78}" dt="2026-01-01T02:42:10.743" v="1404" actId="1035"/>
          <ac:spMkLst>
            <pc:docMk/>
            <pc:sldMk cId="0" sldId="277"/>
            <ac:spMk id="17" creationId="{00000000-0000-0000-0000-000000000000}"/>
          </ac:spMkLst>
        </pc:spChg>
        <pc:spChg chg="mod">
          <ac:chgData name="Ery Anguiano" userId="da954cbdbd6fc61f" providerId="LiveId" clId="{13C5906C-B0EB-4BF4-84C4-F61A8FE4EC78}" dt="2026-01-07T21:53:56.178" v="6027" actId="1035"/>
          <ac:spMkLst>
            <pc:docMk/>
            <pc:sldMk cId="0" sldId="277"/>
            <ac:spMk id="18" creationId="{00000000-0000-0000-0000-000000000000}"/>
          </ac:spMkLst>
        </pc:spChg>
        <pc:spChg chg="mod">
          <ac:chgData name="Ery Anguiano" userId="da954cbdbd6fc61f" providerId="LiveId" clId="{13C5906C-B0EB-4BF4-84C4-F61A8FE4EC78}" dt="2026-01-07T21:53:56.178" v="6027" actId="1035"/>
          <ac:spMkLst>
            <pc:docMk/>
            <pc:sldMk cId="0" sldId="277"/>
            <ac:spMk id="20" creationId="{00000000-0000-0000-0000-000000000000}"/>
          </ac:spMkLst>
        </pc:spChg>
        <pc:spChg chg="mod">
          <ac:chgData name="Ery Anguiano" userId="da954cbdbd6fc61f" providerId="LiveId" clId="{13C5906C-B0EB-4BF4-84C4-F61A8FE4EC78}" dt="2026-01-01T02:42:10.743" v="1404" actId="1035"/>
          <ac:spMkLst>
            <pc:docMk/>
            <pc:sldMk cId="0" sldId="277"/>
            <ac:spMk id="28" creationId="{00000000-0000-0000-0000-000000000000}"/>
          </ac:spMkLst>
        </pc:spChg>
        <pc:spChg chg="mod">
          <ac:chgData name="Ery Anguiano" userId="da954cbdbd6fc61f" providerId="LiveId" clId="{13C5906C-B0EB-4BF4-84C4-F61A8FE4EC78}" dt="2026-01-01T02:42:10.743" v="1404" actId="1035"/>
          <ac:spMkLst>
            <pc:docMk/>
            <pc:sldMk cId="0" sldId="277"/>
            <ac:spMk id="29" creationId="{00000000-0000-0000-0000-000000000000}"/>
          </ac:spMkLst>
        </pc:spChg>
        <pc:spChg chg="mod">
          <ac:chgData name="Ery Anguiano" userId="da954cbdbd6fc61f" providerId="LiveId" clId="{13C5906C-B0EB-4BF4-84C4-F61A8FE4EC78}" dt="2026-01-01T02:42:10.743" v="1404" actId="1035"/>
          <ac:spMkLst>
            <pc:docMk/>
            <pc:sldMk cId="0" sldId="277"/>
            <ac:spMk id="36" creationId="{00000000-0000-0000-0000-000000000000}"/>
          </ac:spMkLst>
        </pc:spChg>
        <pc:spChg chg="mod">
          <ac:chgData name="Ery Anguiano" userId="da954cbdbd6fc61f" providerId="LiveId" clId="{13C5906C-B0EB-4BF4-84C4-F61A8FE4EC78}" dt="2026-01-07T21:53:56.178" v="6027" actId="1035"/>
          <ac:spMkLst>
            <pc:docMk/>
            <pc:sldMk cId="0" sldId="277"/>
            <ac:spMk id="37" creationId="{00000000-0000-0000-0000-000000000000}"/>
          </ac:spMkLst>
        </pc:spChg>
        <pc:spChg chg="mod">
          <ac:chgData name="Ery Anguiano" userId="da954cbdbd6fc61f" providerId="LiveId" clId="{13C5906C-B0EB-4BF4-84C4-F61A8FE4EC78}" dt="2026-01-01T02:42:10.743" v="1404" actId="1035"/>
          <ac:spMkLst>
            <pc:docMk/>
            <pc:sldMk cId="0" sldId="277"/>
            <ac:spMk id="38" creationId="{00000000-0000-0000-0000-000000000000}"/>
          </ac:spMkLst>
        </pc:spChg>
        <pc:spChg chg="mod">
          <ac:chgData name="Ery Anguiano" userId="da954cbdbd6fc61f" providerId="LiveId" clId="{13C5906C-B0EB-4BF4-84C4-F61A8FE4EC78}" dt="2026-01-01T02:42:10.743" v="1404" actId="1035"/>
          <ac:spMkLst>
            <pc:docMk/>
            <pc:sldMk cId="0" sldId="277"/>
            <ac:spMk id="40" creationId="{00000000-0000-0000-0000-000000000000}"/>
          </ac:spMkLst>
        </pc:spChg>
        <pc:spChg chg="mod">
          <ac:chgData name="Ery Anguiano" userId="da954cbdbd6fc61f" providerId="LiveId" clId="{13C5906C-B0EB-4BF4-84C4-F61A8FE4EC78}" dt="2026-01-01T02:42:10.743" v="1404" actId="1035"/>
          <ac:spMkLst>
            <pc:docMk/>
            <pc:sldMk cId="0" sldId="277"/>
            <ac:spMk id="41" creationId="{00000000-0000-0000-0000-000000000000}"/>
          </ac:spMkLst>
        </pc:spChg>
        <pc:spChg chg="mod">
          <ac:chgData name="Ery Anguiano" userId="da954cbdbd6fc61f" providerId="LiveId" clId="{13C5906C-B0EB-4BF4-84C4-F61A8FE4EC78}" dt="2026-01-01T02:42:10.743" v="1404" actId="1035"/>
          <ac:spMkLst>
            <pc:docMk/>
            <pc:sldMk cId="0" sldId="277"/>
            <ac:spMk id="42" creationId="{00000000-0000-0000-0000-000000000000}"/>
          </ac:spMkLst>
        </pc:spChg>
        <pc:spChg chg="mod">
          <ac:chgData name="Ery Anguiano" userId="da954cbdbd6fc61f" providerId="LiveId" clId="{13C5906C-B0EB-4BF4-84C4-F61A8FE4EC78}" dt="2026-01-07T21:53:56.178" v="6027" actId="1035"/>
          <ac:spMkLst>
            <pc:docMk/>
            <pc:sldMk cId="0" sldId="277"/>
            <ac:spMk id="49" creationId="{00000000-0000-0000-0000-000000000000}"/>
          </ac:spMkLst>
        </pc:spChg>
        <pc:spChg chg="mod">
          <ac:chgData name="Ery Anguiano" userId="da954cbdbd6fc61f" providerId="LiveId" clId="{13C5906C-B0EB-4BF4-84C4-F61A8FE4EC78}" dt="2026-01-07T21:53:56.178" v="6027" actId="1035"/>
          <ac:spMkLst>
            <pc:docMk/>
            <pc:sldMk cId="0" sldId="277"/>
            <ac:spMk id="50" creationId="{00000000-0000-0000-0000-000000000000}"/>
          </ac:spMkLst>
        </pc:spChg>
        <pc:spChg chg="mod">
          <ac:chgData name="Ery Anguiano" userId="da954cbdbd6fc61f" providerId="LiveId" clId="{13C5906C-B0EB-4BF4-84C4-F61A8FE4EC78}" dt="2026-01-07T21:53:56.178" v="6027" actId="1035"/>
          <ac:spMkLst>
            <pc:docMk/>
            <pc:sldMk cId="0" sldId="277"/>
            <ac:spMk id="52" creationId="{00000000-0000-0000-0000-000000000000}"/>
          </ac:spMkLst>
        </pc:spChg>
        <pc:spChg chg="mod">
          <ac:chgData name="Ery Anguiano" userId="da954cbdbd6fc61f" providerId="LiveId" clId="{13C5906C-B0EB-4BF4-84C4-F61A8FE4EC78}" dt="2026-01-01T02:42:10.743" v="1404" actId="1035"/>
          <ac:spMkLst>
            <pc:docMk/>
            <pc:sldMk cId="0" sldId="277"/>
            <ac:spMk id="53" creationId="{00000000-0000-0000-0000-000000000000}"/>
          </ac:spMkLst>
        </pc:spChg>
        <pc:spChg chg="mod">
          <ac:chgData name="Ery Anguiano" userId="da954cbdbd6fc61f" providerId="LiveId" clId="{13C5906C-B0EB-4BF4-84C4-F61A8FE4EC78}" dt="2026-01-01T02:42:30.686" v="1407" actId="14100"/>
          <ac:spMkLst>
            <pc:docMk/>
            <pc:sldMk cId="0" sldId="277"/>
            <ac:spMk id="55" creationId="{00000000-0000-0000-0000-000000000000}"/>
          </ac:spMkLst>
        </pc:spChg>
        <pc:spChg chg="mod">
          <ac:chgData name="Ery Anguiano" userId="da954cbdbd6fc61f" providerId="LiveId" clId="{13C5906C-B0EB-4BF4-84C4-F61A8FE4EC78}" dt="2026-01-01T02:42:40.986" v="1409" actId="1035"/>
          <ac:spMkLst>
            <pc:docMk/>
            <pc:sldMk cId="0" sldId="277"/>
            <ac:spMk id="61" creationId="{00000000-0000-0000-0000-000000000000}"/>
          </ac:spMkLst>
        </pc:spChg>
        <pc:spChg chg="add mod">
          <ac:chgData name="Ery Anguiano" userId="da954cbdbd6fc61f" providerId="LiveId" clId="{13C5906C-B0EB-4BF4-84C4-F61A8FE4EC78}" dt="2026-01-01T18:13:32.211" v="1828" actId="20577"/>
          <ac:spMkLst>
            <pc:docMk/>
            <pc:sldMk cId="0" sldId="277"/>
            <ac:spMk id="66" creationId="{869C090C-3B51-39EA-E035-07279E30DBCB}"/>
          </ac:spMkLst>
        </pc:spChg>
      </pc:sldChg>
      <pc:sldChg chg="addSp delSp modSp mod modNotesTx">
        <pc:chgData name="Ery Anguiano" userId="da954cbdbd6fc61f" providerId="LiveId" clId="{13C5906C-B0EB-4BF4-84C4-F61A8FE4EC78}" dt="2026-01-07T21:53:00.288" v="6016" actId="20577"/>
        <pc:sldMkLst>
          <pc:docMk/>
          <pc:sldMk cId="0" sldId="278"/>
        </pc:sldMkLst>
        <pc:spChg chg="mod">
          <ac:chgData name="Ery Anguiano" userId="da954cbdbd6fc61f" providerId="LiveId" clId="{13C5906C-B0EB-4BF4-84C4-F61A8FE4EC78}" dt="2026-01-01T02:43:22.109" v="1412" actId="20577"/>
          <ac:spMkLst>
            <pc:docMk/>
            <pc:sldMk cId="0" sldId="278"/>
            <ac:spMk id="40" creationId="{00000000-0000-0000-0000-000000000000}"/>
          </ac:spMkLst>
        </pc:spChg>
        <pc:spChg chg="mod">
          <ac:chgData name="Ery Anguiano" userId="da954cbdbd6fc61f" providerId="LiveId" clId="{13C5906C-B0EB-4BF4-84C4-F61A8FE4EC78}" dt="2026-01-07T21:50:20.585" v="5704" actId="20577"/>
          <ac:spMkLst>
            <pc:docMk/>
            <pc:sldMk cId="0" sldId="278"/>
            <ac:spMk id="49" creationId="{00000000-0000-0000-0000-000000000000}"/>
          </ac:spMkLst>
        </pc:spChg>
        <pc:spChg chg="mod">
          <ac:chgData name="Ery Anguiano" userId="da954cbdbd6fc61f" providerId="LiveId" clId="{13C5906C-B0EB-4BF4-84C4-F61A8FE4EC78}" dt="2026-01-07T21:53:00.288" v="6016" actId="20577"/>
          <ac:spMkLst>
            <pc:docMk/>
            <pc:sldMk cId="0" sldId="278"/>
            <ac:spMk id="50" creationId="{00000000-0000-0000-0000-000000000000}"/>
          </ac:spMkLst>
        </pc:spChg>
        <pc:spChg chg="mod">
          <ac:chgData name="Ery Anguiano" userId="da954cbdbd6fc61f" providerId="LiveId" clId="{13C5906C-B0EB-4BF4-84C4-F61A8FE4EC78}" dt="2025-12-31T21:29:43.251" v="1338" actId="14100"/>
          <ac:spMkLst>
            <pc:docMk/>
            <pc:sldMk cId="0" sldId="278"/>
            <ac:spMk id="56" creationId="{00000000-0000-0000-0000-000000000000}"/>
          </ac:spMkLst>
        </pc:spChg>
        <pc:spChg chg="mod">
          <ac:chgData name="Ery Anguiano" userId="da954cbdbd6fc61f" providerId="LiveId" clId="{13C5906C-B0EB-4BF4-84C4-F61A8FE4EC78}" dt="2025-12-31T21:29:36.807" v="1337" actId="1076"/>
          <ac:spMkLst>
            <pc:docMk/>
            <pc:sldMk cId="0" sldId="278"/>
            <ac:spMk id="64" creationId="{00000000-0000-0000-0000-000000000000}"/>
          </ac:spMkLst>
        </pc:spChg>
        <pc:spChg chg="mod">
          <ac:chgData name="Ery Anguiano" userId="da954cbdbd6fc61f" providerId="LiveId" clId="{13C5906C-B0EB-4BF4-84C4-F61A8FE4EC78}" dt="2026-01-07T21:50:27.296" v="5706" actId="20577"/>
          <ac:spMkLst>
            <pc:docMk/>
            <pc:sldMk cId="0" sldId="278"/>
            <ac:spMk id="68" creationId="{00000000-0000-0000-0000-000000000000}"/>
          </ac:spMkLst>
        </pc:spChg>
        <pc:spChg chg="add mod">
          <ac:chgData name="Ery Anguiano" userId="da954cbdbd6fc61f" providerId="LiveId" clId="{13C5906C-B0EB-4BF4-84C4-F61A8FE4EC78}" dt="2026-01-01T18:13:28.056" v="1826" actId="20577"/>
          <ac:spMkLst>
            <pc:docMk/>
            <pc:sldMk cId="0" sldId="278"/>
            <ac:spMk id="77" creationId="{1463487B-54D2-419D-F764-8159F8FCA835}"/>
          </ac:spMkLst>
        </pc:spChg>
      </pc:sldChg>
      <pc:sldChg chg="addSp delSp modSp mod modNotesTx">
        <pc:chgData name="Ery Anguiano" userId="da954cbdbd6fc61f" providerId="LiveId" clId="{13C5906C-B0EB-4BF4-84C4-F61A8FE4EC78}" dt="2026-01-07T22:00:22.106" v="6398" actId="20577"/>
        <pc:sldMkLst>
          <pc:docMk/>
          <pc:sldMk cId="0" sldId="279"/>
        </pc:sldMkLst>
        <pc:spChg chg="mod">
          <ac:chgData name="Ery Anguiano" userId="da954cbdbd6fc61f" providerId="LiveId" clId="{13C5906C-B0EB-4BF4-84C4-F61A8FE4EC78}" dt="2025-12-31T19:55:15.768" v="746" actId="1076"/>
          <ac:spMkLst>
            <pc:docMk/>
            <pc:sldMk cId="0" sldId="279"/>
            <ac:spMk id="2" creationId="{00000000-0000-0000-0000-000000000000}"/>
          </ac:spMkLst>
        </pc:spChg>
        <pc:spChg chg="mod">
          <ac:chgData name="Ery Anguiano" userId="da954cbdbd6fc61f" providerId="LiveId" clId="{13C5906C-B0EB-4BF4-84C4-F61A8FE4EC78}" dt="2025-12-31T19:58:46.290" v="910" actId="14100"/>
          <ac:spMkLst>
            <pc:docMk/>
            <pc:sldMk cId="0" sldId="279"/>
            <ac:spMk id="3" creationId="{00000000-0000-0000-0000-000000000000}"/>
          </ac:spMkLst>
        </pc:spChg>
        <pc:spChg chg="mod">
          <ac:chgData name="Ery Anguiano" userId="da954cbdbd6fc61f" providerId="LiveId" clId="{13C5906C-B0EB-4BF4-84C4-F61A8FE4EC78}" dt="2025-12-31T19:58:32.529" v="885" actId="14100"/>
          <ac:spMkLst>
            <pc:docMk/>
            <pc:sldMk cId="0" sldId="279"/>
            <ac:spMk id="17" creationId="{00000000-0000-0000-0000-000000000000}"/>
          </ac:spMkLst>
        </pc:spChg>
        <pc:spChg chg="mod">
          <ac:chgData name="Ery Anguiano" userId="da954cbdbd6fc61f" providerId="LiveId" clId="{13C5906C-B0EB-4BF4-84C4-F61A8FE4EC78}" dt="2025-12-31T19:58:40.993" v="909" actId="1036"/>
          <ac:spMkLst>
            <pc:docMk/>
            <pc:sldMk cId="0" sldId="279"/>
            <ac:spMk id="18" creationId="{00000000-0000-0000-0000-000000000000}"/>
          </ac:spMkLst>
        </pc:spChg>
        <pc:spChg chg="mod">
          <ac:chgData name="Ery Anguiano" userId="da954cbdbd6fc61f" providerId="LiveId" clId="{13C5906C-B0EB-4BF4-84C4-F61A8FE4EC78}" dt="2025-12-31T19:56:54.199" v="845" actId="14100"/>
          <ac:spMkLst>
            <pc:docMk/>
            <pc:sldMk cId="0" sldId="279"/>
            <ac:spMk id="19" creationId="{00000000-0000-0000-0000-000000000000}"/>
          </ac:spMkLst>
        </pc:spChg>
        <pc:spChg chg="mod">
          <ac:chgData name="Ery Anguiano" userId="da954cbdbd6fc61f" providerId="LiveId" clId="{13C5906C-B0EB-4BF4-84C4-F61A8FE4EC78}" dt="2025-12-31T19:57:04.982" v="846" actId="14100"/>
          <ac:spMkLst>
            <pc:docMk/>
            <pc:sldMk cId="0" sldId="279"/>
            <ac:spMk id="20" creationId="{00000000-0000-0000-0000-000000000000}"/>
          </ac:spMkLst>
        </pc:spChg>
        <pc:spChg chg="mod">
          <ac:chgData name="Ery Anguiano" userId="da954cbdbd6fc61f" providerId="LiveId" clId="{13C5906C-B0EB-4BF4-84C4-F61A8FE4EC78}" dt="2025-12-31T19:55:24.714" v="761" actId="1035"/>
          <ac:spMkLst>
            <pc:docMk/>
            <pc:sldMk cId="0" sldId="279"/>
            <ac:spMk id="22" creationId="{00000000-0000-0000-0000-000000000000}"/>
          </ac:spMkLst>
        </pc:spChg>
        <pc:spChg chg="mod">
          <ac:chgData name="Ery Anguiano" userId="da954cbdbd6fc61f" providerId="LiveId" clId="{13C5906C-B0EB-4BF4-84C4-F61A8FE4EC78}" dt="2025-12-31T19:55:24.714" v="761" actId="1035"/>
          <ac:spMkLst>
            <pc:docMk/>
            <pc:sldMk cId="0" sldId="279"/>
            <ac:spMk id="23" creationId="{00000000-0000-0000-0000-000000000000}"/>
          </ac:spMkLst>
        </pc:spChg>
        <pc:spChg chg="mod">
          <ac:chgData name="Ery Anguiano" userId="da954cbdbd6fc61f" providerId="LiveId" clId="{13C5906C-B0EB-4BF4-84C4-F61A8FE4EC78}" dt="2025-12-31T19:55:24.714" v="761" actId="1035"/>
          <ac:spMkLst>
            <pc:docMk/>
            <pc:sldMk cId="0" sldId="279"/>
            <ac:spMk id="24" creationId="{00000000-0000-0000-0000-000000000000}"/>
          </ac:spMkLst>
        </pc:spChg>
        <pc:spChg chg="mod">
          <ac:chgData name="Ery Anguiano" userId="da954cbdbd6fc61f" providerId="LiveId" clId="{13C5906C-B0EB-4BF4-84C4-F61A8FE4EC78}" dt="2025-12-31T19:56:44.048" v="843" actId="14100"/>
          <ac:spMkLst>
            <pc:docMk/>
            <pc:sldMk cId="0" sldId="279"/>
            <ac:spMk id="25" creationId="{00000000-0000-0000-0000-000000000000}"/>
          </ac:spMkLst>
        </pc:spChg>
        <pc:spChg chg="mod">
          <ac:chgData name="Ery Anguiano" userId="da954cbdbd6fc61f" providerId="LiveId" clId="{13C5906C-B0EB-4BF4-84C4-F61A8FE4EC78}" dt="2025-12-31T19:56:49.172" v="844" actId="14100"/>
          <ac:spMkLst>
            <pc:docMk/>
            <pc:sldMk cId="0" sldId="279"/>
            <ac:spMk id="26" creationId="{00000000-0000-0000-0000-000000000000}"/>
          </ac:spMkLst>
        </pc:spChg>
        <pc:spChg chg="mod">
          <ac:chgData name="Ery Anguiano" userId="da954cbdbd6fc61f" providerId="LiveId" clId="{13C5906C-B0EB-4BF4-84C4-F61A8FE4EC78}" dt="2025-12-31T19:55:48.498" v="776" actId="1076"/>
          <ac:spMkLst>
            <pc:docMk/>
            <pc:sldMk cId="0" sldId="279"/>
            <ac:spMk id="28" creationId="{00000000-0000-0000-0000-000000000000}"/>
          </ac:spMkLst>
        </pc:spChg>
        <pc:spChg chg="mod">
          <ac:chgData name="Ery Anguiano" userId="da954cbdbd6fc61f" providerId="LiveId" clId="{13C5906C-B0EB-4BF4-84C4-F61A8FE4EC78}" dt="2025-12-31T19:55:48.498" v="776" actId="1076"/>
          <ac:spMkLst>
            <pc:docMk/>
            <pc:sldMk cId="0" sldId="279"/>
            <ac:spMk id="29" creationId="{00000000-0000-0000-0000-000000000000}"/>
          </ac:spMkLst>
        </pc:spChg>
        <pc:spChg chg="mod">
          <ac:chgData name="Ery Anguiano" userId="da954cbdbd6fc61f" providerId="LiveId" clId="{13C5906C-B0EB-4BF4-84C4-F61A8FE4EC78}" dt="2025-12-31T19:55:48.498" v="776" actId="1076"/>
          <ac:spMkLst>
            <pc:docMk/>
            <pc:sldMk cId="0" sldId="279"/>
            <ac:spMk id="30" creationId="{00000000-0000-0000-0000-000000000000}"/>
          </ac:spMkLst>
        </pc:spChg>
        <pc:spChg chg="mod">
          <ac:chgData name="Ery Anguiano" userId="da954cbdbd6fc61f" providerId="LiveId" clId="{13C5906C-B0EB-4BF4-84C4-F61A8FE4EC78}" dt="2025-12-31T19:57:40.272" v="877" actId="14100"/>
          <ac:spMkLst>
            <pc:docMk/>
            <pc:sldMk cId="0" sldId="279"/>
            <ac:spMk id="31" creationId="{00000000-0000-0000-0000-000000000000}"/>
          </ac:spMkLst>
        </pc:spChg>
        <pc:spChg chg="mod">
          <ac:chgData name="Ery Anguiano" userId="da954cbdbd6fc61f" providerId="LiveId" clId="{13C5906C-B0EB-4BF4-84C4-F61A8FE4EC78}" dt="2025-12-31T19:58:01.873" v="880" actId="14100"/>
          <ac:spMkLst>
            <pc:docMk/>
            <pc:sldMk cId="0" sldId="279"/>
            <ac:spMk id="32" creationId="{00000000-0000-0000-0000-000000000000}"/>
          </ac:spMkLst>
        </pc:spChg>
        <pc:spChg chg="mod">
          <ac:chgData name="Ery Anguiano" userId="da954cbdbd6fc61f" providerId="LiveId" clId="{13C5906C-B0EB-4BF4-84C4-F61A8FE4EC78}" dt="2025-12-31T19:57:20.044" v="868" actId="1036"/>
          <ac:spMkLst>
            <pc:docMk/>
            <pc:sldMk cId="0" sldId="279"/>
            <ac:spMk id="34" creationId="{00000000-0000-0000-0000-000000000000}"/>
          </ac:spMkLst>
        </pc:spChg>
        <pc:spChg chg="mod">
          <ac:chgData name="Ery Anguiano" userId="da954cbdbd6fc61f" providerId="LiveId" clId="{13C5906C-B0EB-4BF4-84C4-F61A8FE4EC78}" dt="2025-12-31T19:58:40.993" v="909" actId="1036"/>
          <ac:spMkLst>
            <pc:docMk/>
            <pc:sldMk cId="0" sldId="279"/>
            <ac:spMk id="35" creationId="{00000000-0000-0000-0000-000000000000}"/>
          </ac:spMkLst>
        </pc:spChg>
        <pc:spChg chg="mod">
          <ac:chgData name="Ery Anguiano" userId="da954cbdbd6fc61f" providerId="LiveId" clId="{13C5906C-B0EB-4BF4-84C4-F61A8FE4EC78}" dt="2025-12-31T19:57:20.044" v="868" actId="1036"/>
          <ac:spMkLst>
            <pc:docMk/>
            <pc:sldMk cId="0" sldId="279"/>
            <ac:spMk id="36" creationId="{00000000-0000-0000-0000-000000000000}"/>
          </ac:spMkLst>
        </pc:spChg>
        <pc:spChg chg="mod">
          <ac:chgData name="Ery Anguiano" userId="da954cbdbd6fc61f" providerId="LiveId" clId="{13C5906C-B0EB-4BF4-84C4-F61A8FE4EC78}" dt="2025-12-31T19:58:40.993" v="909" actId="1036"/>
          <ac:spMkLst>
            <pc:docMk/>
            <pc:sldMk cId="0" sldId="279"/>
            <ac:spMk id="38" creationId="{00000000-0000-0000-0000-000000000000}"/>
          </ac:spMkLst>
        </pc:spChg>
        <pc:spChg chg="mod">
          <ac:chgData name="Ery Anguiano" userId="da954cbdbd6fc61f" providerId="LiveId" clId="{13C5906C-B0EB-4BF4-84C4-F61A8FE4EC78}" dt="2025-12-31T19:54:52.981" v="742" actId="1076"/>
          <ac:spMkLst>
            <pc:docMk/>
            <pc:sldMk cId="0" sldId="279"/>
            <ac:spMk id="39" creationId="{00000000-0000-0000-0000-000000000000}"/>
          </ac:spMkLst>
        </pc:spChg>
        <pc:spChg chg="mod">
          <ac:chgData name="Ery Anguiano" userId="da954cbdbd6fc61f" providerId="LiveId" clId="{13C5906C-B0EB-4BF4-84C4-F61A8FE4EC78}" dt="2025-12-31T19:58:40.993" v="909" actId="1036"/>
          <ac:spMkLst>
            <pc:docMk/>
            <pc:sldMk cId="0" sldId="279"/>
            <ac:spMk id="40" creationId="{00000000-0000-0000-0000-000000000000}"/>
          </ac:spMkLst>
        </pc:spChg>
        <pc:spChg chg="mod">
          <ac:chgData name="Ery Anguiano" userId="da954cbdbd6fc61f" providerId="LiveId" clId="{13C5906C-B0EB-4BF4-84C4-F61A8FE4EC78}" dt="2025-12-31T19:55:24.714" v="761" actId="1035"/>
          <ac:spMkLst>
            <pc:docMk/>
            <pc:sldMk cId="0" sldId="279"/>
            <ac:spMk id="41" creationId="{00000000-0000-0000-0000-000000000000}"/>
          </ac:spMkLst>
        </pc:spChg>
        <pc:spChg chg="mod">
          <ac:chgData name="Ery Anguiano" userId="da954cbdbd6fc61f" providerId="LiveId" clId="{13C5906C-B0EB-4BF4-84C4-F61A8FE4EC78}" dt="2025-12-31T19:55:24.714" v="761" actId="1035"/>
          <ac:spMkLst>
            <pc:docMk/>
            <pc:sldMk cId="0" sldId="279"/>
            <ac:spMk id="42" creationId="{00000000-0000-0000-0000-000000000000}"/>
          </ac:spMkLst>
        </pc:spChg>
        <pc:spChg chg="mod">
          <ac:chgData name="Ery Anguiano" userId="da954cbdbd6fc61f" providerId="LiveId" clId="{13C5906C-B0EB-4BF4-84C4-F61A8FE4EC78}" dt="2025-12-31T19:55:24.714" v="761" actId="1035"/>
          <ac:spMkLst>
            <pc:docMk/>
            <pc:sldMk cId="0" sldId="279"/>
            <ac:spMk id="43" creationId="{00000000-0000-0000-0000-000000000000}"/>
          </ac:spMkLst>
        </pc:spChg>
        <pc:spChg chg="mod">
          <ac:chgData name="Ery Anguiano" userId="da954cbdbd6fc61f" providerId="LiveId" clId="{13C5906C-B0EB-4BF4-84C4-F61A8FE4EC78}" dt="2025-12-31T19:58:40.993" v="909" actId="1036"/>
          <ac:spMkLst>
            <pc:docMk/>
            <pc:sldMk cId="0" sldId="279"/>
            <ac:spMk id="44" creationId="{00000000-0000-0000-0000-000000000000}"/>
          </ac:spMkLst>
        </pc:spChg>
        <pc:spChg chg="mod">
          <ac:chgData name="Ery Anguiano" userId="da954cbdbd6fc61f" providerId="LiveId" clId="{13C5906C-B0EB-4BF4-84C4-F61A8FE4EC78}" dt="2025-12-31T19:55:04.812" v="743" actId="1076"/>
          <ac:spMkLst>
            <pc:docMk/>
            <pc:sldMk cId="0" sldId="279"/>
            <ac:spMk id="47" creationId="{00000000-0000-0000-0000-000000000000}"/>
          </ac:spMkLst>
        </pc:spChg>
        <pc:spChg chg="mod">
          <ac:chgData name="Ery Anguiano" userId="da954cbdbd6fc61f" providerId="LiveId" clId="{13C5906C-B0EB-4BF4-84C4-F61A8FE4EC78}" dt="2026-01-07T21:56:06.427" v="6268" actId="14100"/>
          <ac:spMkLst>
            <pc:docMk/>
            <pc:sldMk cId="0" sldId="279"/>
            <ac:spMk id="48" creationId="{00000000-0000-0000-0000-000000000000}"/>
          </ac:spMkLst>
        </pc:spChg>
        <pc:spChg chg="mod">
          <ac:chgData name="Ery Anguiano" userId="da954cbdbd6fc61f" providerId="LiveId" clId="{13C5906C-B0EB-4BF4-84C4-F61A8FE4EC78}" dt="2025-12-31T19:55:48.498" v="776" actId="1076"/>
          <ac:spMkLst>
            <pc:docMk/>
            <pc:sldMk cId="0" sldId="279"/>
            <ac:spMk id="49" creationId="{00000000-0000-0000-0000-000000000000}"/>
          </ac:spMkLst>
        </pc:spChg>
        <pc:spChg chg="mod">
          <ac:chgData name="Ery Anguiano" userId="da954cbdbd6fc61f" providerId="LiveId" clId="{13C5906C-B0EB-4BF4-84C4-F61A8FE4EC78}" dt="2025-12-31T19:55:48.498" v="776" actId="1076"/>
          <ac:spMkLst>
            <pc:docMk/>
            <pc:sldMk cId="0" sldId="279"/>
            <ac:spMk id="50" creationId="{00000000-0000-0000-0000-000000000000}"/>
          </ac:spMkLst>
        </pc:spChg>
        <pc:spChg chg="mod">
          <ac:chgData name="Ery Anguiano" userId="da954cbdbd6fc61f" providerId="LiveId" clId="{13C5906C-B0EB-4BF4-84C4-F61A8FE4EC78}" dt="2025-12-31T19:58:40.993" v="909" actId="1036"/>
          <ac:spMkLst>
            <pc:docMk/>
            <pc:sldMk cId="0" sldId="279"/>
            <ac:spMk id="51" creationId="{00000000-0000-0000-0000-000000000000}"/>
          </ac:spMkLst>
        </pc:spChg>
        <pc:spChg chg="mod">
          <ac:chgData name="Ery Anguiano" userId="da954cbdbd6fc61f" providerId="LiveId" clId="{13C5906C-B0EB-4BF4-84C4-F61A8FE4EC78}" dt="2025-12-31T19:55:48.498" v="776" actId="1076"/>
          <ac:spMkLst>
            <pc:docMk/>
            <pc:sldMk cId="0" sldId="279"/>
            <ac:spMk id="52" creationId="{00000000-0000-0000-0000-000000000000}"/>
          </ac:spMkLst>
        </pc:spChg>
        <pc:spChg chg="mod">
          <ac:chgData name="Ery Anguiano" userId="da954cbdbd6fc61f" providerId="LiveId" clId="{13C5906C-B0EB-4BF4-84C4-F61A8FE4EC78}" dt="2025-12-31T19:58:40.993" v="909" actId="1036"/>
          <ac:spMkLst>
            <pc:docMk/>
            <pc:sldMk cId="0" sldId="279"/>
            <ac:spMk id="54" creationId="{00000000-0000-0000-0000-000000000000}"/>
          </ac:spMkLst>
        </pc:spChg>
        <pc:spChg chg="mod">
          <ac:chgData name="Ery Anguiano" userId="da954cbdbd6fc61f" providerId="LiveId" clId="{13C5906C-B0EB-4BF4-84C4-F61A8FE4EC78}" dt="2025-12-31T19:57:20.044" v="868" actId="1036"/>
          <ac:spMkLst>
            <pc:docMk/>
            <pc:sldMk cId="0" sldId="279"/>
            <ac:spMk id="55" creationId="{00000000-0000-0000-0000-000000000000}"/>
          </ac:spMkLst>
        </pc:spChg>
        <pc:spChg chg="mod">
          <ac:chgData name="Ery Anguiano" userId="da954cbdbd6fc61f" providerId="LiveId" clId="{13C5906C-B0EB-4BF4-84C4-F61A8FE4EC78}" dt="2025-12-31T19:57:20.044" v="868" actId="1036"/>
          <ac:spMkLst>
            <pc:docMk/>
            <pc:sldMk cId="0" sldId="279"/>
            <ac:spMk id="56" creationId="{00000000-0000-0000-0000-000000000000}"/>
          </ac:spMkLst>
        </pc:spChg>
        <pc:spChg chg="mod">
          <ac:chgData name="Ery Anguiano" userId="da954cbdbd6fc61f" providerId="LiveId" clId="{13C5906C-B0EB-4BF4-84C4-F61A8FE4EC78}" dt="2025-12-31T19:57:20.044" v="868" actId="1036"/>
          <ac:spMkLst>
            <pc:docMk/>
            <pc:sldMk cId="0" sldId="279"/>
            <ac:spMk id="57" creationId="{00000000-0000-0000-0000-000000000000}"/>
          </ac:spMkLst>
        </pc:spChg>
        <pc:spChg chg="mod">
          <ac:chgData name="Ery Anguiano" userId="da954cbdbd6fc61f" providerId="LiveId" clId="{13C5906C-B0EB-4BF4-84C4-F61A8FE4EC78}" dt="2025-12-31T19:57:20.044" v="868" actId="1036"/>
          <ac:spMkLst>
            <pc:docMk/>
            <pc:sldMk cId="0" sldId="279"/>
            <ac:spMk id="58" creationId="{00000000-0000-0000-0000-000000000000}"/>
          </ac:spMkLst>
        </pc:spChg>
        <pc:spChg chg="mod">
          <ac:chgData name="Ery Anguiano" userId="da954cbdbd6fc61f" providerId="LiveId" clId="{13C5906C-B0EB-4BF4-84C4-F61A8FE4EC78}" dt="2025-12-31T19:56:27.883" v="817" actId="1035"/>
          <ac:spMkLst>
            <pc:docMk/>
            <pc:sldMk cId="0" sldId="279"/>
            <ac:spMk id="59" creationId="{00000000-0000-0000-0000-000000000000}"/>
          </ac:spMkLst>
        </pc:spChg>
        <pc:spChg chg="mod">
          <ac:chgData name="Ery Anguiano" userId="da954cbdbd6fc61f" providerId="LiveId" clId="{13C5906C-B0EB-4BF4-84C4-F61A8FE4EC78}" dt="2025-12-31T19:57:20.044" v="868" actId="1036"/>
          <ac:spMkLst>
            <pc:docMk/>
            <pc:sldMk cId="0" sldId="279"/>
            <ac:spMk id="60" creationId="{00000000-0000-0000-0000-000000000000}"/>
          </ac:spMkLst>
        </pc:spChg>
        <pc:spChg chg="mod">
          <ac:chgData name="Ery Anguiano" userId="da954cbdbd6fc61f" providerId="LiveId" clId="{13C5906C-B0EB-4BF4-84C4-F61A8FE4EC78}" dt="2025-12-31T19:57:46.435" v="878" actId="14100"/>
          <ac:spMkLst>
            <pc:docMk/>
            <pc:sldMk cId="0" sldId="279"/>
            <ac:spMk id="61" creationId="{00000000-0000-0000-0000-000000000000}"/>
          </ac:spMkLst>
        </pc:spChg>
        <pc:spChg chg="mod">
          <ac:chgData name="Ery Anguiano" userId="da954cbdbd6fc61f" providerId="LiveId" clId="{13C5906C-B0EB-4BF4-84C4-F61A8FE4EC78}" dt="2025-12-31T19:57:51.841" v="879" actId="14100"/>
          <ac:spMkLst>
            <pc:docMk/>
            <pc:sldMk cId="0" sldId="279"/>
            <ac:spMk id="62" creationId="{00000000-0000-0000-0000-000000000000}"/>
          </ac:spMkLst>
        </pc:spChg>
        <pc:spChg chg="mod">
          <ac:chgData name="Ery Anguiano" userId="da954cbdbd6fc61f" providerId="LiveId" clId="{13C5906C-B0EB-4BF4-84C4-F61A8FE4EC78}" dt="2025-12-31T19:56:37.401" v="842" actId="1036"/>
          <ac:spMkLst>
            <pc:docMk/>
            <pc:sldMk cId="0" sldId="279"/>
            <ac:spMk id="68" creationId="{00000000-0000-0000-0000-000000000000}"/>
          </ac:spMkLst>
        </pc:spChg>
        <pc:spChg chg="mod">
          <ac:chgData name="Ery Anguiano" userId="da954cbdbd6fc61f" providerId="LiveId" clId="{13C5906C-B0EB-4BF4-84C4-F61A8FE4EC78}" dt="2025-12-31T19:57:20.044" v="868" actId="1036"/>
          <ac:spMkLst>
            <pc:docMk/>
            <pc:sldMk cId="0" sldId="279"/>
            <ac:spMk id="69" creationId="{00000000-0000-0000-0000-000000000000}"/>
          </ac:spMkLst>
        </pc:spChg>
        <pc:spChg chg="mod">
          <ac:chgData name="Ery Anguiano" userId="da954cbdbd6fc61f" providerId="LiveId" clId="{13C5906C-B0EB-4BF4-84C4-F61A8FE4EC78}" dt="2025-12-31T19:56:37.401" v="842" actId="1036"/>
          <ac:spMkLst>
            <pc:docMk/>
            <pc:sldMk cId="0" sldId="279"/>
            <ac:spMk id="70" creationId="{00000000-0000-0000-0000-000000000000}"/>
          </ac:spMkLst>
        </pc:spChg>
        <pc:spChg chg="mod">
          <ac:chgData name="Ery Anguiano" userId="da954cbdbd6fc61f" providerId="LiveId" clId="{13C5906C-B0EB-4BF4-84C4-F61A8FE4EC78}" dt="2025-12-31T19:58:40.993" v="909" actId="1036"/>
          <ac:spMkLst>
            <pc:docMk/>
            <pc:sldMk cId="0" sldId="279"/>
            <ac:spMk id="71" creationId="{00000000-0000-0000-0000-000000000000}"/>
          </ac:spMkLst>
        </pc:spChg>
        <pc:spChg chg="mod">
          <ac:chgData name="Ery Anguiano" userId="da954cbdbd6fc61f" providerId="LiveId" clId="{13C5906C-B0EB-4BF4-84C4-F61A8FE4EC78}" dt="2025-12-31T19:56:37.401" v="842" actId="1036"/>
          <ac:spMkLst>
            <pc:docMk/>
            <pc:sldMk cId="0" sldId="279"/>
            <ac:spMk id="72" creationId="{00000000-0000-0000-0000-000000000000}"/>
          </ac:spMkLst>
        </pc:spChg>
        <pc:spChg chg="mod">
          <ac:chgData name="Ery Anguiano" userId="da954cbdbd6fc61f" providerId="LiveId" clId="{13C5906C-B0EB-4BF4-84C4-F61A8FE4EC78}" dt="2025-12-31T19:58:40.993" v="909" actId="1036"/>
          <ac:spMkLst>
            <pc:docMk/>
            <pc:sldMk cId="0" sldId="279"/>
            <ac:spMk id="73" creationId="{00000000-0000-0000-0000-000000000000}"/>
          </ac:spMkLst>
        </pc:spChg>
        <pc:spChg chg="mod">
          <ac:chgData name="Ery Anguiano" userId="da954cbdbd6fc61f" providerId="LiveId" clId="{13C5906C-B0EB-4BF4-84C4-F61A8FE4EC78}" dt="2025-12-31T19:56:37.401" v="842" actId="1036"/>
          <ac:spMkLst>
            <pc:docMk/>
            <pc:sldMk cId="0" sldId="279"/>
            <ac:spMk id="74" creationId="{00000000-0000-0000-0000-000000000000}"/>
          </ac:spMkLst>
        </pc:spChg>
        <pc:spChg chg="mod">
          <ac:chgData name="Ery Anguiano" userId="da954cbdbd6fc61f" providerId="LiveId" clId="{13C5906C-B0EB-4BF4-84C4-F61A8FE4EC78}" dt="2025-12-31T19:58:40.993" v="909" actId="1036"/>
          <ac:spMkLst>
            <pc:docMk/>
            <pc:sldMk cId="0" sldId="279"/>
            <ac:spMk id="75" creationId="{00000000-0000-0000-0000-000000000000}"/>
          </ac:spMkLst>
        </pc:spChg>
        <pc:spChg chg="mod">
          <ac:chgData name="Ery Anguiano" userId="da954cbdbd6fc61f" providerId="LiveId" clId="{13C5906C-B0EB-4BF4-84C4-F61A8FE4EC78}" dt="2025-12-31T19:57:20.044" v="868" actId="1036"/>
          <ac:spMkLst>
            <pc:docMk/>
            <pc:sldMk cId="0" sldId="279"/>
            <ac:spMk id="76" creationId="{00000000-0000-0000-0000-000000000000}"/>
          </ac:spMkLst>
        </pc:spChg>
        <pc:spChg chg="add mod">
          <ac:chgData name="Ery Anguiano" userId="da954cbdbd6fc61f" providerId="LiveId" clId="{13C5906C-B0EB-4BF4-84C4-F61A8FE4EC78}" dt="2026-01-01T18:03:07.455" v="1732" actId="20577"/>
          <ac:spMkLst>
            <pc:docMk/>
            <pc:sldMk cId="0" sldId="279"/>
            <ac:spMk id="77" creationId="{5E565EB4-3D12-BC0E-CFB3-FF01A0D12519}"/>
          </ac:spMkLst>
        </pc:spChg>
        <pc:picChg chg="mod">
          <ac:chgData name="Ery Anguiano" userId="da954cbdbd6fc61f" providerId="LiveId" clId="{13C5906C-B0EB-4BF4-84C4-F61A8FE4EC78}" dt="2025-12-31T19:58:50.409" v="911" actId="1076"/>
          <ac:picMkLst>
            <pc:docMk/>
            <pc:sldMk cId="0" sldId="279"/>
            <ac:picMk id="63" creationId="{00000000-0000-0000-0000-000000000000}"/>
          </ac:picMkLst>
        </pc:picChg>
      </pc:sldChg>
      <pc:sldChg chg="addSp delSp modSp mod">
        <pc:chgData name="Ery Anguiano" userId="da954cbdbd6fc61f" providerId="LiveId" clId="{13C5906C-B0EB-4BF4-84C4-F61A8FE4EC78}" dt="2026-01-07T22:09:52.435" v="6867" actId="20577"/>
        <pc:sldMkLst>
          <pc:docMk/>
          <pc:sldMk cId="0" sldId="280"/>
        </pc:sldMkLst>
        <pc:spChg chg="mod">
          <ac:chgData name="Ery Anguiano" userId="da954cbdbd6fc61f" providerId="LiveId" clId="{13C5906C-B0EB-4BF4-84C4-F61A8FE4EC78}" dt="2026-01-07T21:13:52.788" v="2478" actId="20577"/>
          <ac:spMkLst>
            <pc:docMk/>
            <pc:sldMk cId="0" sldId="280"/>
            <ac:spMk id="14" creationId="{00000000-0000-0000-0000-000000000000}"/>
          </ac:spMkLst>
        </pc:spChg>
        <pc:spChg chg="mod">
          <ac:chgData name="Ery Anguiano" userId="da954cbdbd6fc61f" providerId="LiveId" clId="{13C5906C-B0EB-4BF4-84C4-F61A8FE4EC78}" dt="2026-01-07T22:09:52.435" v="6867" actId="20577"/>
          <ac:spMkLst>
            <pc:docMk/>
            <pc:sldMk cId="0" sldId="280"/>
            <ac:spMk id="15" creationId="{00000000-0000-0000-0000-000000000000}"/>
          </ac:spMkLst>
        </pc:spChg>
        <pc:spChg chg="add mod">
          <ac:chgData name="Ery Anguiano" userId="da954cbdbd6fc61f" providerId="LiveId" clId="{13C5906C-B0EB-4BF4-84C4-F61A8FE4EC78}" dt="2026-01-07T21:14:45.979" v="2490" actId="20577"/>
          <ac:spMkLst>
            <pc:docMk/>
            <pc:sldMk cId="0" sldId="280"/>
            <ac:spMk id="38" creationId="{3529C93A-97CC-CA90-E41D-A759AA4A3654}"/>
          </ac:spMkLst>
        </pc:spChg>
      </pc:sldChg>
      <pc:sldChg chg="addSp delSp modSp mod modShow modNotesTx">
        <pc:chgData name="Ery Anguiano" userId="da954cbdbd6fc61f" providerId="LiveId" clId="{13C5906C-B0EB-4BF4-84C4-F61A8FE4EC78}" dt="2026-01-07T22:19:49.089" v="7598" actId="20577"/>
        <pc:sldMkLst>
          <pc:docMk/>
          <pc:sldMk cId="0" sldId="281"/>
        </pc:sldMkLst>
        <pc:spChg chg="mod">
          <ac:chgData name="Ery Anguiano" userId="da954cbdbd6fc61f" providerId="LiveId" clId="{13C5906C-B0EB-4BF4-84C4-F61A8FE4EC78}" dt="2025-12-31T20:04:40.049" v="916" actId="1076"/>
          <ac:spMkLst>
            <pc:docMk/>
            <pc:sldMk cId="0" sldId="281"/>
            <ac:spMk id="4" creationId="{00000000-0000-0000-0000-000000000000}"/>
          </ac:spMkLst>
        </pc:spChg>
        <pc:spChg chg="mod">
          <ac:chgData name="Ery Anguiano" userId="da954cbdbd6fc61f" providerId="LiveId" clId="{13C5906C-B0EB-4BF4-84C4-F61A8FE4EC78}" dt="2026-01-07T21:13:58.764" v="2480" actId="20577"/>
          <ac:spMkLst>
            <pc:docMk/>
            <pc:sldMk cId="0" sldId="281"/>
            <ac:spMk id="7" creationId="{00000000-0000-0000-0000-000000000000}"/>
          </ac:spMkLst>
        </pc:spChg>
        <pc:spChg chg="mod">
          <ac:chgData name="Ery Anguiano" userId="da954cbdbd6fc61f" providerId="LiveId" clId="{13C5906C-B0EB-4BF4-84C4-F61A8FE4EC78}" dt="2026-01-07T22:19:49.089" v="7598" actId="20577"/>
          <ac:spMkLst>
            <pc:docMk/>
            <pc:sldMk cId="0" sldId="281"/>
            <ac:spMk id="8" creationId="{00000000-0000-0000-0000-000000000000}"/>
          </ac:spMkLst>
        </pc:spChg>
        <pc:spChg chg="mod">
          <ac:chgData name="Ery Anguiano" userId="da954cbdbd6fc61f" providerId="LiveId" clId="{13C5906C-B0EB-4BF4-84C4-F61A8FE4EC78}" dt="2025-12-31T20:05:53.927" v="952" actId="1036"/>
          <ac:spMkLst>
            <pc:docMk/>
            <pc:sldMk cId="0" sldId="281"/>
            <ac:spMk id="20" creationId="{00000000-0000-0000-0000-000000000000}"/>
          </ac:spMkLst>
        </pc:spChg>
        <pc:spChg chg="mod">
          <ac:chgData name="Ery Anguiano" userId="da954cbdbd6fc61f" providerId="LiveId" clId="{13C5906C-B0EB-4BF4-84C4-F61A8FE4EC78}" dt="2025-12-31T20:06:10.030" v="961" actId="1035"/>
          <ac:spMkLst>
            <pc:docMk/>
            <pc:sldMk cId="0" sldId="281"/>
            <ac:spMk id="21" creationId="{00000000-0000-0000-0000-000000000000}"/>
          </ac:spMkLst>
        </pc:spChg>
        <pc:spChg chg="mod">
          <ac:chgData name="Ery Anguiano" userId="da954cbdbd6fc61f" providerId="LiveId" clId="{13C5906C-B0EB-4BF4-84C4-F61A8FE4EC78}" dt="2025-12-31T20:06:10.030" v="961" actId="1035"/>
          <ac:spMkLst>
            <pc:docMk/>
            <pc:sldMk cId="0" sldId="281"/>
            <ac:spMk id="24" creationId="{00000000-0000-0000-0000-000000000000}"/>
          </ac:spMkLst>
        </pc:spChg>
        <pc:spChg chg="mod">
          <ac:chgData name="Ery Anguiano" userId="da954cbdbd6fc61f" providerId="LiveId" clId="{13C5906C-B0EB-4BF4-84C4-F61A8FE4EC78}" dt="2025-12-31T20:04:36.500" v="914" actId="1076"/>
          <ac:spMkLst>
            <pc:docMk/>
            <pc:sldMk cId="0" sldId="281"/>
            <ac:spMk id="25" creationId="{00000000-0000-0000-0000-000000000000}"/>
          </ac:spMkLst>
        </pc:spChg>
        <pc:spChg chg="mod">
          <ac:chgData name="Ery Anguiano" userId="da954cbdbd6fc61f" providerId="LiveId" clId="{13C5906C-B0EB-4BF4-84C4-F61A8FE4EC78}" dt="2025-12-31T20:06:10.030" v="961" actId="1035"/>
          <ac:spMkLst>
            <pc:docMk/>
            <pc:sldMk cId="0" sldId="281"/>
            <ac:spMk id="26" creationId="{00000000-0000-0000-0000-000000000000}"/>
          </ac:spMkLst>
        </pc:spChg>
        <pc:spChg chg="mod">
          <ac:chgData name="Ery Anguiano" userId="da954cbdbd6fc61f" providerId="LiveId" clId="{13C5906C-B0EB-4BF4-84C4-F61A8FE4EC78}" dt="2025-12-31T20:06:10.030" v="961" actId="1035"/>
          <ac:spMkLst>
            <pc:docMk/>
            <pc:sldMk cId="0" sldId="281"/>
            <ac:spMk id="27" creationId="{00000000-0000-0000-0000-000000000000}"/>
          </ac:spMkLst>
        </pc:spChg>
        <pc:spChg chg="mod">
          <ac:chgData name="Ery Anguiano" userId="da954cbdbd6fc61f" providerId="LiveId" clId="{13C5906C-B0EB-4BF4-84C4-F61A8FE4EC78}" dt="2025-12-31T20:04:57.859" v="918" actId="1076"/>
          <ac:spMkLst>
            <pc:docMk/>
            <pc:sldMk cId="0" sldId="281"/>
            <ac:spMk id="29" creationId="{00000000-0000-0000-0000-000000000000}"/>
          </ac:spMkLst>
        </pc:spChg>
        <pc:spChg chg="mod">
          <ac:chgData name="Ery Anguiano" userId="da954cbdbd6fc61f" providerId="LiveId" clId="{13C5906C-B0EB-4BF4-84C4-F61A8FE4EC78}" dt="2025-12-31T20:06:10.030" v="961" actId="1035"/>
          <ac:spMkLst>
            <pc:docMk/>
            <pc:sldMk cId="0" sldId="281"/>
            <ac:spMk id="32" creationId="{00000000-0000-0000-0000-000000000000}"/>
          </ac:spMkLst>
        </pc:spChg>
        <pc:spChg chg="mod">
          <ac:chgData name="Ery Anguiano" userId="da954cbdbd6fc61f" providerId="LiveId" clId="{13C5906C-B0EB-4BF4-84C4-F61A8FE4EC78}" dt="2025-12-31T20:06:10.030" v="961" actId="1035"/>
          <ac:spMkLst>
            <pc:docMk/>
            <pc:sldMk cId="0" sldId="281"/>
            <ac:spMk id="33" creationId="{00000000-0000-0000-0000-000000000000}"/>
          </ac:spMkLst>
        </pc:spChg>
        <pc:spChg chg="mod">
          <ac:chgData name="Ery Anguiano" userId="da954cbdbd6fc61f" providerId="LiveId" clId="{13C5906C-B0EB-4BF4-84C4-F61A8FE4EC78}" dt="2025-12-31T20:06:10.030" v="961" actId="1035"/>
          <ac:spMkLst>
            <pc:docMk/>
            <pc:sldMk cId="0" sldId="281"/>
            <ac:spMk id="35" creationId="{00000000-0000-0000-0000-000000000000}"/>
          </ac:spMkLst>
        </pc:spChg>
        <pc:spChg chg="mod">
          <ac:chgData name="Ery Anguiano" userId="da954cbdbd6fc61f" providerId="LiveId" clId="{13C5906C-B0EB-4BF4-84C4-F61A8FE4EC78}" dt="2025-12-31T20:06:10.030" v="961" actId="1035"/>
          <ac:spMkLst>
            <pc:docMk/>
            <pc:sldMk cId="0" sldId="281"/>
            <ac:spMk id="41" creationId="{00000000-0000-0000-0000-000000000000}"/>
          </ac:spMkLst>
        </pc:spChg>
        <pc:spChg chg="mod">
          <ac:chgData name="Ery Anguiano" userId="da954cbdbd6fc61f" providerId="LiveId" clId="{13C5906C-B0EB-4BF4-84C4-F61A8FE4EC78}" dt="2025-12-31T20:06:10.030" v="961" actId="1035"/>
          <ac:spMkLst>
            <pc:docMk/>
            <pc:sldMk cId="0" sldId="281"/>
            <ac:spMk id="45" creationId="{00000000-0000-0000-0000-000000000000}"/>
          </ac:spMkLst>
        </pc:spChg>
        <pc:spChg chg="mod">
          <ac:chgData name="Ery Anguiano" userId="da954cbdbd6fc61f" providerId="LiveId" clId="{13C5906C-B0EB-4BF4-84C4-F61A8FE4EC78}" dt="2025-12-31T20:06:10.030" v="961" actId="1035"/>
          <ac:spMkLst>
            <pc:docMk/>
            <pc:sldMk cId="0" sldId="281"/>
            <ac:spMk id="48" creationId="{00000000-0000-0000-0000-000000000000}"/>
          </ac:spMkLst>
        </pc:spChg>
        <pc:spChg chg="mod">
          <ac:chgData name="Ery Anguiano" userId="da954cbdbd6fc61f" providerId="LiveId" clId="{13C5906C-B0EB-4BF4-84C4-F61A8FE4EC78}" dt="2025-12-31T20:05:49.127" v="946" actId="1076"/>
          <ac:spMkLst>
            <pc:docMk/>
            <pc:sldMk cId="0" sldId="281"/>
            <ac:spMk id="52" creationId="{00000000-0000-0000-0000-000000000000}"/>
          </ac:spMkLst>
        </pc:spChg>
        <pc:spChg chg="mod">
          <ac:chgData name="Ery Anguiano" userId="da954cbdbd6fc61f" providerId="LiveId" clId="{13C5906C-B0EB-4BF4-84C4-F61A8FE4EC78}" dt="2025-12-31T20:05:32.831" v="926" actId="1037"/>
          <ac:spMkLst>
            <pc:docMk/>
            <pc:sldMk cId="0" sldId="281"/>
            <ac:spMk id="53" creationId="{00000000-0000-0000-0000-000000000000}"/>
          </ac:spMkLst>
        </pc:spChg>
        <pc:spChg chg="mod">
          <ac:chgData name="Ery Anguiano" userId="da954cbdbd6fc61f" providerId="LiveId" clId="{13C5906C-B0EB-4BF4-84C4-F61A8FE4EC78}" dt="2025-12-31T20:05:24.405" v="923" actId="1076"/>
          <ac:spMkLst>
            <pc:docMk/>
            <pc:sldMk cId="0" sldId="281"/>
            <ac:spMk id="54" creationId="{00000000-0000-0000-0000-000000000000}"/>
          </ac:spMkLst>
        </pc:spChg>
        <pc:spChg chg="add mod">
          <ac:chgData name="Ery Anguiano" userId="da954cbdbd6fc61f" providerId="LiveId" clId="{13C5906C-B0EB-4BF4-84C4-F61A8FE4EC78}" dt="2026-01-07T21:14:52.427" v="2492" actId="20577"/>
          <ac:spMkLst>
            <pc:docMk/>
            <pc:sldMk cId="0" sldId="281"/>
            <ac:spMk id="60" creationId="{6B1BBC7D-8C74-8BF3-29B0-A1BAD3C84925}"/>
          </ac:spMkLst>
        </pc:spChg>
      </pc:sldChg>
      <pc:sldChg chg="addSp delSp modSp mod ord">
        <pc:chgData name="Ery Anguiano" userId="da954cbdbd6fc61f" providerId="LiveId" clId="{13C5906C-B0EB-4BF4-84C4-F61A8FE4EC78}" dt="2026-01-07T21:14:18.075" v="2482" actId="20577"/>
        <pc:sldMkLst>
          <pc:docMk/>
          <pc:sldMk cId="0" sldId="282"/>
        </pc:sldMkLst>
        <pc:spChg chg="mod">
          <ac:chgData name="Ery Anguiano" userId="da954cbdbd6fc61f" providerId="LiveId" clId="{13C5906C-B0EB-4BF4-84C4-F61A8FE4EC78}" dt="2026-01-07T21:12:50.043" v="2468" actId="20577"/>
          <ac:spMkLst>
            <pc:docMk/>
            <pc:sldMk cId="0" sldId="282"/>
            <ac:spMk id="14" creationId="{00000000-0000-0000-0000-000000000000}"/>
          </ac:spMkLst>
        </pc:spChg>
        <pc:spChg chg="add mod">
          <ac:chgData name="Ery Anguiano" userId="da954cbdbd6fc61f" providerId="LiveId" clId="{13C5906C-B0EB-4BF4-84C4-F61A8FE4EC78}" dt="2026-01-07T21:14:18.075" v="2482" actId="20577"/>
          <ac:spMkLst>
            <pc:docMk/>
            <pc:sldMk cId="0" sldId="282"/>
            <ac:spMk id="38" creationId="{C4C6501F-6D50-EACB-B201-621F4DF648E9}"/>
          </ac:spMkLst>
        </pc:spChg>
      </pc:sldChg>
      <pc:sldChg chg="addSp delSp modSp mod ord modNotesTx">
        <pc:chgData name="Ery Anguiano" userId="da954cbdbd6fc61f" providerId="LiveId" clId="{13C5906C-B0EB-4BF4-84C4-F61A8FE4EC78}" dt="2026-01-07T22:03:21.683" v="6657" actId="20577"/>
        <pc:sldMkLst>
          <pc:docMk/>
          <pc:sldMk cId="0" sldId="283"/>
        </pc:sldMkLst>
        <pc:spChg chg="mod">
          <ac:chgData name="Ery Anguiano" userId="da954cbdbd6fc61f" providerId="LiveId" clId="{13C5906C-B0EB-4BF4-84C4-F61A8FE4EC78}" dt="2026-01-01T18:17:17.440" v="1843" actId="1038"/>
          <ac:spMkLst>
            <pc:docMk/>
            <pc:sldMk cId="0" sldId="283"/>
            <ac:spMk id="4" creationId="{00000000-0000-0000-0000-000000000000}"/>
          </ac:spMkLst>
        </pc:spChg>
        <pc:spChg chg="mod">
          <ac:chgData name="Ery Anguiano" userId="da954cbdbd6fc61f" providerId="LiveId" clId="{13C5906C-B0EB-4BF4-84C4-F61A8FE4EC78}" dt="2026-01-07T21:12:56.299" v="2470" actId="20577"/>
          <ac:spMkLst>
            <pc:docMk/>
            <pc:sldMk cId="0" sldId="283"/>
            <ac:spMk id="5" creationId="{00000000-0000-0000-0000-000000000000}"/>
          </ac:spMkLst>
        </pc:spChg>
        <pc:spChg chg="mod">
          <ac:chgData name="Ery Anguiano" userId="da954cbdbd6fc61f" providerId="LiveId" clId="{13C5906C-B0EB-4BF4-84C4-F61A8FE4EC78}" dt="2025-12-31T20:18:04.396" v="1013" actId="1035"/>
          <ac:spMkLst>
            <pc:docMk/>
            <pc:sldMk cId="0" sldId="283"/>
            <ac:spMk id="8" creationId="{00000000-0000-0000-0000-000000000000}"/>
          </ac:spMkLst>
        </pc:spChg>
        <pc:spChg chg="mod">
          <ac:chgData name="Ery Anguiano" userId="da954cbdbd6fc61f" providerId="LiveId" clId="{13C5906C-B0EB-4BF4-84C4-F61A8FE4EC78}" dt="2025-12-31T20:18:04.396" v="1013" actId="1035"/>
          <ac:spMkLst>
            <pc:docMk/>
            <pc:sldMk cId="0" sldId="283"/>
            <ac:spMk id="9" creationId="{00000000-0000-0000-0000-000000000000}"/>
          </ac:spMkLst>
        </pc:spChg>
        <pc:spChg chg="mod">
          <ac:chgData name="Ery Anguiano" userId="da954cbdbd6fc61f" providerId="LiveId" clId="{13C5906C-B0EB-4BF4-84C4-F61A8FE4EC78}" dt="2025-12-31T20:18:04.396" v="1013" actId="1035"/>
          <ac:spMkLst>
            <pc:docMk/>
            <pc:sldMk cId="0" sldId="283"/>
            <ac:spMk id="10" creationId="{00000000-0000-0000-0000-000000000000}"/>
          </ac:spMkLst>
        </pc:spChg>
        <pc:spChg chg="mod">
          <ac:chgData name="Ery Anguiano" userId="da954cbdbd6fc61f" providerId="LiveId" clId="{13C5906C-B0EB-4BF4-84C4-F61A8FE4EC78}" dt="2026-01-01T18:15:31.297" v="1829" actId="14100"/>
          <ac:spMkLst>
            <pc:docMk/>
            <pc:sldMk cId="0" sldId="283"/>
            <ac:spMk id="11" creationId="{00000000-0000-0000-0000-000000000000}"/>
          </ac:spMkLst>
        </pc:spChg>
        <pc:spChg chg="mod">
          <ac:chgData name="Ery Anguiano" userId="da954cbdbd6fc61f" providerId="LiveId" clId="{13C5906C-B0EB-4BF4-84C4-F61A8FE4EC78}" dt="2025-12-31T20:18:04.396" v="1013" actId="1035"/>
          <ac:spMkLst>
            <pc:docMk/>
            <pc:sldMk cId="0" sldId="283"/>
            <ac:spMk id="12" creationId="{00000000-0000-0000-0000-000000000000}"/>
          </ac:spMkLst>
        </pc:spChg>
        <pc:spChg chg="mod">
          <ac:chgData name="Ery Anguiano" userId="da954cbdbd6fc61f" providerId="LiveId" clId="{13C5906C-B0EB-4BF4-84C4-F61A8FE4EC78}" dt="2025-12-31T20:18:28.572" v="1027" actId="1035"/>
          <ac:spMkLst>
            <pc:docMk/>
            <pc:sldMk cId="0" sldId="283"/>
            <ac:spMk id="18" creationId="{00000000-0000-0000-0000-000000000000}"/>
          </ac:spMkLst>
        </pc:spChg>
        <pc:spChg chg="mod">
          <ac:chgData name="Ery Anguiano" userId="da954cbdbd6fc61f" providerId="LiveId" clId="{13C5906C-B0EB-4BF4-84C4-F61A8FE4EC78}" dt="2025-12-31T20:18:28.572" v="1027" actId="1035"/>
          <ac:spMkLst>
            <pc:docMk/>
            <pc:sldMk cId="0" sldId="283"/>
            <ac:spMk id="21" creationId="{00000000-0000-0000-0000-000000000000}"/>
          </ac:spMkLst>
        </pc:spChg>
        <pc:spChg chg="mod">
          <ac:chgData name="Ery Anguiano" userId="da954cbdbd6fc61f" providerId="LiveId" clId="{13C5906C-B0EB-4BF4-84C4-F61A8FE4EC78}" dt="2025-12-31T20:18:28.572" v="1027" actId="1035"/>
          <ac:spMkLst>
            <pc:docMk/>
            <pc:sldMk cId="0" sldId="283"/>
            <ac:spMk id="22" creationId="{00000000-0000-0000-0000-000000000000}"/>
          </ac:spMkLst>
        </pc:spChg>
        <pc:spChg chg="mod">
          <ac:chgData name="Ery Anguiano" userId="da954cbdbd6fc61f" providerId="LiveId" clId="{13C5906C-B0EB-4BF4-84C4-F61A8FE4EC78}" dt="2025-12-31T20:18:28.572" v="1027" actId="1035"/>
          <ac:spMkLst>
            <pc:docMk/>
            <pc:sldMk cId="0" sldId="283"/>
            <ac:spMk id="23" creationId="{00000000-0000-0000-0000-000000000000}"/>
          </ac:spMkLst>
        </pc:spChg>
        <pc:spChg chg="mod">
          <ac:chgData name="Ery Anguiano" userId="da954cbdbd6fc61f" providerId="LiveId" clId="{13C5906C-B0EB-4BF4-84C4-F61A8FE4EC78}" dt="2025-12-31T20:18:28.572" v="1027" actId="1035"/>
          <ac:spMkLst>
            <pc:docMk/>
            <pc:sldMk cId="0" sldId="283"/>
            <ac:spMk id="24" creationId="{00000000-0000-0000-0000-000000000000}"/>
          </ac:spMkLst>
        </pc:spChg>
        <pc:spChg chg="mod">
          <ac:chgData name="Ery Anguiano" userId="da954cbdbd6fc61f" providerId="LiveId" clId="{13C5906C-B0EB-4BF4-84C4-F61A8FE4EC78}" dt="2025-12-31T20:18:28.572" v="1027" actId="1035"/>
          <ac:spMkLst>
            <pc:docMk/>
            <pc:sldMk cId="0" sldId="283"/>
            <ac:spMk id="26" creationId="{00000000-0000-0000-0000-000000000000}"/>
          </ac:spMkLst>
        </pc:spChg>
        <pc:spChg chg="mod">
          <ac:chgData name="Ery Anguiano" userId="da954cbdbd6fc61f" providerId="LiveId" clId="{13C5906C-B0EB-4BF4-84C4-F61A8FE4EC78}" dt="2025-12-31T20:18:28.572" v="1027" actId="1035"/>
          <ac:spMkLst>
            <pc:docMk/>
            <pc:sldMk cId="0" sldId="283"/>
            <ac:spMk id="27" creationId="{00000000-0000-0000-0000-000000000000}"/>
          </ac:spMkLst>
        </pc:spChg>
        <pc:spChg chg="mod">
          <ac:chgData name="Ery Anguiano" userId="da954cbdbd6fc61f" providerId="LiveId" clId="{13C5906C-B0EB-4BF4-84C4-F61A8FE4EC78}" dt="2025-12-31T20:18:28.572" v="1027" actId="1035"/>
          <ac:spMkLst>
            <pc:docMk/>
            <pc:sldMk cId="0" sldId="283"/>
            <ac:spMk id="30" creationId="{00000000-0000-0000-0000-000000000000}"/>
          </ac:spMkLst>
        </pc:spChg>
        <pc:spChg chg="mod">
          <ac:chgData name="Ery Anguiano" userId="da954cbdbd6fc61f" providerId="LiveId" clId="{13C5906C-B0EB-4BF4-84C4-F61A8FE4EC78}" dt="2025-12-31T20:18:28.572" v="1027" actId="1035"/>
          <ac:spMkLst>
            <pc:docMk/>
            <pc:sldMk cId="0" sldId="283"/>
            <ac:spMk id="31" creationId="{00000000-0000-0000-0000-000000000000}"/>
          </ac:spMkLst>
        </pc:spChg>
        <pc:spChg chg="mod">
          <ac:chgData name="Ery Anguiano" userId="da954cbdbd6fc61f" providerId="LiveId" clId="{13C5906C-B0EB-4BF4-84C4-F61A8FE4EC78}" dt="2025-12-31T20:18:28.572" v="1027" actId="1035"/>
          <ac:spMkLst>
            <pc:docMk/>
            <pc:sldMk cId="0" sldId="283"/>
            <ac:spMk id="32" creationId="{00000000-0000-0000-0000-000000000000}"/>
          </ac:spMkLst>
        </pc:spChg>
        <pc:spChg chg="mod">
          <ac:chgData name="Ery Anguiano" userId="da954cbdbd6fc61f" providerId="LiveId" clId="{13C5906C-B0EB-4BF4-84C4-F61A8FE4EC78}" dt="2026-01-01T18:16:35.192" v="1832" actId="1036"/>
          <ac:spMkLst>
            <pc:docMk/>
            <pc:sldMk cId="0" sldId="283"/>
            <ac:spMk id="40" creationId="{00000000-0000-0000-0000-000000000000}"/>
          </ac:spMkLst>
        </pc:spChg>
        <pc:spChg chg="mod">
          <ac:chgData name="Ery Anguiano" userId="da954cbdbd6fc61f" providerId="LiveId" clId="{13C5906C-B0EB-4BF4-84C4-F61A8FE4EC78}" dt="2026-01-01T18:16:38.048" v="1835" actId="1036"/>
          <ac:spMkLst>
            <pc:docMk/>
            <pc:sldMk cId="0" sldId="283"/>
            <ac:spMk id="44" creationId="{00000000-0000-0000-0000-000000000000}"/>
          </ac:spMkLst>
        </pc:spChg>
        <pc:spChg chg="mod">
          <ac:chgData name="Ery Anguiano" userId="da954cbdbd6fc61f" providerId="LiveId" clId="{13C5906C-B0EB-4BF4-84C4-F61A8FE4EC78}" dt="2026-01-01T18:16:41.495" v="1838" actId="1036"/>
          <ac:spMkLst>
            <pc:docMk/>
            <pc:sldMk cId="0" sldId="283"/>
            <ac:spMk id="48" creationId="{00000000-0000-0000-0000-000000000000}"/>
          </ac:spMkLst>
        </pc:spChg>
        <pc:spChg chg="mod">
          <ac:chgData name="Ery Anguiano" userId="da954cbdbd6fc61f" providerId="LiveId" clId="{13C5906C-B0EB-4BF4-84C4-F61A8FE4EC78}" dt="2026-01-01T18:16:44.489" v="1841" actId="1036"/>
          <ac:spMkLst>
            <pc:docMk/>
            <pc:sldMk cId="0" sldId="283"/>
            <ac:spMk id="52" creationId="{00000000-0000-0000-0000-000000000000}"/>
          </ac:spMkLst>
        </pc:spChg>
        <pc:spChg chg="add mod">
          <ac:chgData name="Ery Anguiano" userId="da954cbdbd6fc61f" providerId="LiveId" clId="{13C5906C-B0EB-4BF4-84C4-F61A8FE4EC78}" dt="2026-01-07T21:14:25.947" v="2484" actId="20577"/>
          <ac:spMkLst>
            <pc:docMk/>
            <pc:sldMk cId="0" sldId="283"/>
            <ac:spMk id="58" creationId="{2454AC87-369C-92E7-4DDD-6A04770660B2}"/>
          </ac:spMkLst>
        </pc:spChg>
      </pc:sldChg>
      <pc:sldChg chg="addSp delSp modSp mod ord modNotesTx">
        <pc:chgData name="Ery Anguiano" userId="da954cbdbd6fc61f" providerId="LiveId" clId="{13C5906C-B0EB-4BF4-84C4-F61A8FE4EC78}" dt="2026-01-07T22:08:31.346" v="6865" actId="20577"/>
        <pc:sldMkLst>
          <pc:docMk/>
          <pc:sldMk cId="0" sldId="286"/>
        </pc:sldMkLst>
        <pc:spChg chg="mod">
          <ac:chgData name="Ery Anguiano" userId="da954cbdbd6fc61f" providerId="LiveId" clId="{13C5906C-B0EB-4BF4-84C4-F61A8FE4EC78}" dt="2026-01-07T21:13:41.961" v="2474" actId="20577"/>
          <ac:spMkLst>
            <pc:docMk/>
            <pc:sldMk cId="0" sldId="286"/>
            <ac:spMk id="13" creationId="{00000000-0000-0000-0000-000000000000}"/>
          </ac:spMkLst>
        </pc:spChg>
        <pc:spChg chg="mod">
          <ac:chgData name="Ery Anguiano" userId="da954cbdbd6fc61f" providerId="LiveId" clId="{13C5906C-B0EB-4BF4-84C4-F61A8FE4EC78}" dt="2026-01-07T22:05:22.735" v="6658" actId="14100"/>
          <ac:spMkLst>
            <pc:docMk/>
            <pc:sldMk cId="0" sldId="286"/>
            <ac:spMk id="14" creationId="{00000000-0000-0000-0000-000000000000}"/>
          </ac:spMkLst>
        </pc:spChg>
        <pc:spChg chg="mod">
          <ac:chgData name="Ery Anguiano" userId="da954cbdbd6fc61f" providerId="LiveId" clId="{13C5906C-B0EB-4BF4-84C4-F61A8FE4EC78}" dt="2026-01-07T19:53:50.357" v="2266" actId="20577"/>
          <ac:spMkLst>
            <pc:docMk/>
            <pc:sldMk cId="0" sldId="286"/>
            <ac:spMk id="23" creationId="{00000000-0000-0000-0000-000000000000}"/>
          </ac:spMkLst>
        </pc:spChg>
        <pc:spChg chg="mod">
          <ac:chgData name="Ery Anguiano" userId="da954cbdbd6fc61f" providerId="LiveId" clId="{13C5906C-B0EB-4BF4-84C4-F61A8FE4EC78}" dt="2026-01-07T19:53:27.553" v="2256" actId="20577"/>
          <ac:spMkLst>
            <pc:docMk/>
            <pc:sldMk cId="0" sldId="286"/>
            <ac:spMk id="24" creationId="{00000000-0000-0000-0000-000000000000}"/>
          </ac:spMkLst>
        </pc:spChg>
        <pc:spChg chg="mod">
          <ac:chgData name="Ery Anguiano" userId="da954cbdbd6fc61f" providerId="LiveId" clId="{13C5906C-B0EB-4BF4-84C4-F61A8FE4EC78}" dt="2026-01-01T18:18:03.614" v="1858" actId="1035"/>
          <ac:spMkLst>
            <pc:docMk/>
            <pc:sldMk cId="0" sldId="286"/>
            <ac:spMk id="31" creationId="{00000000-0000-0000-0000-000000000000}"/>
          </ac:spMkLst>
        </pc:spChg>
        <pc:spChg chg="mod">
          <ac:chgData name="Ery Anguiano" userId="da954cbdbd6fc61f" providerId="LiveId" clId="{13C5906C-B0EB-4BF4-84C4-F61A8FE4EC78}" dt="2026-01-01T18:18:03.614" v="1858" actId="1035"/>
          <ac:spMkLst>
            <pc:docMk/>
            <pc:sldMk cId="0" sldId="286"/>
            <ac:spMk id="32" creationId="{00000000-0000-0000-0000-000000000000}"/>
          </ac:spMkLst>
        </pc:spChg>
        <pc:spChg chg="mod">
          <ac:chgData name="Ery Anguiano" userId="da954cbdbd6fc61f" providerId="LiveId" clId="{13C5906C-B0EB-4BF4-84C4-F61A8FE4EC78}" dt="2026-01-01T18:18:03.614" v="1858" actId="1035"/>
          <ac:spMkLst>
            <pc:docMk/>
            <pc:sldMk cId="0" sldId="286"/>
            <ac:spMk id="33" creationId="{00000000-0000-0000-0000-000000000000}"/>
          </ac:spMkLst>
        </pc:spChg>
        <pc:spChg chg="mod">
          <ac:chgData name="Ery Anguiano" userId="da954cbdbd6fc61f" providerId="LiveId" clId="{13C5906C-B0EB-4BF4-84C4-F61A8FE4EC78}" dt="2026-01-01T18:18:03.614" v="1858" actId="1035"/>
          <ac:spMkLst>
            <pc:docMk/>
            <pc:sldMk cId="0" sldId="286"/>
            <ac:spMk id="34" creationId="{00000000-0000-0000-0000-000000000000}"/>
          </ac:spMkLst>
        </pc:spChg>
        <pc:spChg chg="add del mod">
          <ac:chgData name="Ery Anguiano" userId="da954cbdbd6fc61f" providerId="LiveId" clId="{13C5906C-B0EB-4BF4-84C4-F61A8FE4EC78}" dt="2026-01-07T22:06:06.160" v="6660" actId="478"/>
          <ac:spMkLst>
            <pc:docMk/>
            <pc:sldMk cId="0" sldId="286"/>
            <ac:spMk id="35" creationId="{00000000-0000-0000-0000-000000000000}"/>
          </ac:spMkLst>
        </pc:spChg>
        <pc:spChg chg="add mod">
          <ac:chgData name="Ery Anguiano" userId="da954cbdbd6fc61f" providerId="LiveId" clId="{13C5906C-B0EB-4BF4-84C4-F61A8FE4EC78}" dt="2026-01-07T21:14:32.155" v="2486" actId="20577"/>
          <ac:spMkLst>
            <pc:docMk/>
            <pc:sldMk cId="0" sldId="286"/>
            <ac:spMk id="36" creationId="{42E773A3-977D-2F93-CE62-94B360E6ADA2}"/>
          </ac:spMkLst>
        </pc:spChg>
      </pc:sldChg>
      <pc:sldChg chg="addSp delSp modSp mod ord modNotesTx">
        <pc:chgData name="Ery Anguiano" userId="da954cbdbd6fc61f" providerId="LiveId" clId="{13C5906C-B0EB-4BF4-84C4-F61A8FE4EC78}" dt="2026-01-07T22:11:15.450" v="6896" actId="6549"/>
        <pc:sldMkLst>
          <pc:docMk/>
          <pc:sldMk cId="0" sldId="287"/>
        </pc:sldMkLst>
        <pc:spChg chg="mod">
          <ac:chgData name="Ery Anguiano" userId="da954cbdbd6fc61f" providerId="LiveId" clId="{13C5906C-B0EB-4BF4-84C4-F61A8FE4EC78}" dt="2026-01-07T21:13:46.466" v="2476" actId="20577"/>
          <ac:spMkLst>
            <pc:docMk/>
            <pc:sldMk cId="0" sldId="287"/>
            <ac:spMk id="5" creationId="{00000000-0000-0000-0000-000000000000}"/>
          </ac:spMkLst>
        </pc:spChg>
        <pc:spChg chg="mod">
          <ac:chgData name="Ery Anguiano" userId="da954cbdbd6fc61f" providerId="LiveId" clId="{13C5906C-B0EB-4BF4-84C4-F61A8FE4EC78}" dt="2025-12-31T20:23:00.458" v="1176" actId="1035"/>
          <ac:spMkLst>
            <pc:docMk/>
            <pc:sldMk cId="0" sldId="287"/>
            <ac:spMk id="18" creationId="{00000000-0000-0000-0000-000000000000}"/>
          </ac:spMkLst>
        </pc:spChg>
        <pc:spChg chg="mod">
          <ac:chgData name="Ery Anguiano" userId="da954cbdbd6fc61f" providerId="LiveId" clId="{13C5906C-B0EB-4BF4-84C4-F61A8FE4EC78}" dt="2025-12-31T20:23:00.458" v="1176" actId="1035"/>
          <ac:spMkLst>
            <pc:docMk/>
            <pc:sldMk cId="0" sldId="287"/>
            <ac:spMk id="19" creationId="{00000000-0000-0000-0000-000000000000}"/>
          </ac:spMkLst>
        </pc:spChg>
        <pc:spChg chg="mod">
          <ac:chgData name="Ery Anguiano" userId="da954cbdbd6fc61f" providerId="LiveId" clId="{13C5906C-B0EB-4BF4-84C4-F61A8FE4EC78}" dt="2025-12-31T20:23:00.458" v="1176" actId="1035"/>
          <ac:spMkLst>
            <pc:docMk/>
            <pc:sldMk cId="0" sldId="287"/>
            <ac:spMk id="26" creationId="{00000000-0000-0000-0000-000000000000}"/>
          </ac:spMkLst>
        </pc:spChg>
        <pc:spChg chg="mod">
          <ac:chgData name="Ery Anguiano" userId="da954cbdbd6fc61f" providerId="LiveId" clId="{13C5906C-B0EB-4BF4-84C4-F61A8FE4EC78}" dt="2025-12-31T20:23:00.458" v="1176" actId="1035"/>
          <ac:spMkLst>
            <pc:docMk/>
            <pc:sldMk cId="0" sldId="287"/>
            <ac:spMk id="29" creationId="{00000000-0000-0000-0000-000000000000}"/>
          </ac:spMkLst>
        </pc:spChg>
        <pc:spChg chg="mod">
          <ac:chgData name="Ery Anguiano" userId="da954cbdbd6fc61f" providerId="LiveId" clId="{13C5906C-B0EB-4BF4-84C4-F61A8FE4EC78}" dt="2025-12-31T20:23:00.458" v="1176" actId="1035"/>
          <ac:spMkLst>
            <pc:docMk/>
            <pc:sldMk cId="0" sldId="287"/>
            <ac:spMk id="30" creationId="{00000000-0000-0000-0000-000000000000}"/>
          </ac:spMkLst>
        </pc:spChg>
        <pc:spChg chg="mod">
          <ac:chgData name="Ery Anguiano" userId="da954cbdbd6fc61f" providerId="LiveId" clId="{13C5906C-B0EB-4BF4-84C4-F61A8FE4EC78}" dt="2025-12-31T20:23:00.458" v="1176" actId="1035"/>
          <ac:spMkLst>
            <pc:docMk/>
            <pc:sldMk cId="0" sldId="287"/>
            <ac:spMk id="35" creationId="{00000000-0000-0000-0000-000000000000}"/>
          </ac:spMkLst>
        </pc:spChg>
        <pc:spChg chg="mod">
          <ac:chgData name="Ery Anguiano" userId="da954cbdbd6fc61f" providerId="LiveId" clId="{13C5906C-B0EB-4BF4-84C4-F61A8FE4EC78}" dt="2025-12-31T20:23:00.458" v="1176" actId="1035"/>
          <ac:spMkLst>
            <pc:docMk/>
            <pc:sldMk cId="0" sldId="287"/>
            <ac:spMk id="36" creationId="{00000000-0000-0000-0000-000000000000}"/>
          </ac:spMkLst>
        </pc:spChg>
        <pc:spChg chg="mod">
          <ac:chgData name="Ery Anguiano" userId="da954cbdbd6fc61f" providerId="LiveId" clId="{13C5906C-B0EB-4BF4-84C4-F61A8FE4EC78}" dt="2025-12-31T20:23:00.458" v="1176" actId="1035"/>
          <ac:spMkLst>
            <pc:docMk/>
            <pc:sldMk cId="0" sldId="287"/>
            <ac:spMk id="40" creationId="{00000000-0000-0000-0000-000000000000}"/>
          </ac:spMkLst>
        </pc:spChg>
        <pc:spChg chg="mod">
          <ac:chgData name="Ery Anguiano" userId="da954cbdbd6fc61f" providerId="LiveId" clId="{13C5906C-B0EB-4BF4-84C4-F61A8FE4EC78}" dt="2025-12-31T20:23:00.458" v="1176" actId="1035"/>
          <ac:spMkLst>
            <pc:docMk/>
            <pc:sldMk cId="0" sldId="287"/>
            <ac:spMk id="41" creationId="{00000000-0000-0000-0000-000000000000}"/>
          </ac:spMkLst>
        </pc:spChg>
        <pc:spChg chg="mod">
          <ac:chgData name="Ery Anguiano" userId="da954cbdbd6fc61f" providerId="LiveId" clId="{13C5906C-B0EB-4BF4-84C4-F61A8FE4EC78}" dt="2025-12-31T20:23:00.458" v="1176" actId="1035"/>
          <ac:spMkLst>
            <pc:docMk/>
            <pc:sldMk cId="0" sldId="287"/>
            <ac:spMk id="42" creationId="{00000000-0000-0000-0000-000000000000}"/>
          </ac:spMkLst>
        </pc:spChg>
        <pc:spChg chg="add mod ord">
          <ac:chgData name="Ery Anguiano" userId="da954cbdbd6fc61f" providerId="LiveId" clId="{13C5906C-B0EB-4BF4-84C4-F61A8FE4EC78}" dt="2026-01-07T21:14:39.843" v="2488" actId="20577"/>
          <ac:spMkLst>
            <pc:docMk/>
            <pc:sldMk cId="0" sldId="287"/>
            <ac:spMk id="49" creationId="{4324E642-DEE6-F37C-42AA-3340769A976F}"/>
          </ac:spMkLst>
        </pc:spChg>
      </pc:sldChg>
      <pc:sldChg chg="addSp delSp modSp mod">
        <pc:chgData name="Ery Anguiano" userId="da954cbdbd6fc61f" providerId="LiveId" clId="{13C5906C-B0EB-4BF4-84C4-F61A8FE4EC78}" dt="2026-01-01T18:06:29.101" v="1781" actId="20577"/>
        <pc:sldMkLst>
          <pc:docMk/>
          <pc:sldMk cId="0" sldId="288"/>
        </pc:sldMkLst>
        <pc:spChg chg="mod">
          <ac:chgData name="Ery Anguiano" userId="da954cbdbd6fc61f" providerId="LiveId" clId="{13C5906C-B0EB-4BF4-84C4-F61A8FE4EC78}" dt="2026-01-01T03:08:34.962" v="1455" actId="20577"/>
          <ac:spMkLst>
            <pc:docMk/>
            <pc:sldMk cId="0" sldId="288"/>
            <ac:spMk id="15" creationId="{00000000-0000-0000-0000-000000000000}"/>
          </ac:spMkLst>
        </pc:spChg>
        <pc:spChg chg="add mod">
          <ac:chgData name="Ery Anguiano" userId="da954cbdbd6fc61f" providerId="LiveId" clId="{13C5906C-B0EB-4BF4-84C4-F61A8FE4EC78}" dt="2026-01-01T18:06:29.101" v="1781" actId="20577"/>
          <ac:spMkLst>
            <pc:docMk/>
            <pc:sldMk cId="0" sldId="288"/>
            <ac:spMk id="41" creationId="{74C6410E-5B1B-BEAE-6187-F7D0F82ED156}"/>
          </ac:spMkLst>
        </pc:spChg>
        <pc:picChg chg="add mod">
          <ac:chgData name="Ery Anguiano" userId="da954cbdbd6fc61f" providerId="LiveId" clId="{13C5906C-B0EB-4BF4-84C4-F61A8FE4EC78}" dt="2025-12-31T20:22:44.121" v="1167" actId="1038"/>
          <ac:picMkLst>
            <pc:docMk/>
            <pc:sldMk cId="0" sldId="288"/>
            <ac:picMk id="40" creationId="{A8932BF5-8A43-667E-1935-A79A86459B9A}"/>
          </ac:picMkLst>
        </pc:picChg>
      </pc:sldChg>
      <pc:sldChg chg="addSp delSp modSp mod modNotesTx">
        <pc:chgData name="Ery Anguiano" userId="da954cbdbd6fc61f" providerId="LiveId" clId="{13C5906C-B0EB-4BF4-84C4-F61A8FE4EC78}" dt="2026-01-07T22:20:38.511" v="7630" actId="20577"/>
        <pc:sldMkLst>
          <pc:docMk/>
          <pc:sldMk cId="0" sldId="290"/>
        </pc:sldMkLst>
        <pc:spChg chg="mod">
          <ac:chgData name="Ery Anguiano" userId="da954cbdbd6fc61f" providerId="LiveId" clId="{13C5906C-B0EB-4BF4-84C4-F61A8FE4EC78}" dt="2025-12-31T20:19:41.298" v="1049" actId="1035"/>
          <ac:spMkLst>
            <pc:docMk/>
            <pc:sldMk cId="0" sldId="290"/>
            <ac:spMk id="16" creationId="{00000000-0000-0000-0000-000000000000}"/>
          </ac:spMkLst>
        </pc:spChg>
        <pc:spChg chg="mod">
          <ac:chgData name="Ery Anguiano" userId="da954cbdbd6fc61f" providerId="LiveId" clId="{13C5906C-B0EB-4BF4-84C4-F61A8FE4EC78}" dt="2026-01-01T18:20:33.559" v="1869" actId="1035"/>
          <ac:spMkLst>
            <pc:docMk/>
            <pc:sldMk cId="0" sldId="290"/>
            <ac:spMk id="20" creationId="{00000000-0000-0000-0000-000000000000}"/>
          </ac:spMkLst>
        </pc:spChg>
        <pc:spChg chg="mod">
          <ac:chgData name="Ery Anguiano" userId="da954cbdbd6fc61f" providerId="LiveId" clId="{13C5906C-B0EB-4BF4-84C4-F61A8FE4EC78}" dt="2026-01-01T18:20:33.559" v="1869" actId="1035"/>
          <ac:spMkLst>
            <pc:docMk/>
            <pc:sldMk cId="0" sldId="290"/>
            <ac:spMk id="21" creationId="{00000000-0000-0000-0000-000000000000}"/>
          </ac:spMkLst>
        </pc:spChg>
        <pc:spChg chg="mod">
          <ac:chgData name="Ery Anguiano" userId="da954cbdbd6fc61f" providerId="LiveId" clId="{13C5906C-B0EB-4BF4-84C4-F61A8FE4EC78}" dt="2026-01-01T18:20:33.559" v="1869" actId="1035"/>
          <ac:spMkLst>
            <pc:docMk/>
            <pc:sldMk cId="0" sldId="290"/>
            <ac:spMk id="25" creationId="{00000000-0000-0000-0000-000000000000}"/>
          </ac:spMkLst>
        </pc:spChg>
        <pc:spChg chg="mod">
          <ac:chgData name="Ery Anguiano" userId="da954cbdbd6fc61f" providerId="LiveId" clId="{13C5906C-B0EB-4BF4-84C4-F61A8FE4EC78}" dt="2026-01-01T18:20:33.559" v="1869" actId="1035"/>
          <ac:spMkLst>
            <pc:docMk/>
            <pc:sldMk cId="0" sldId="290"/>
            <ac:spMk id="27" creationId="{00000000-0000-0000-0000-000000000000}"/>
          </ac:spMkLst>
        </pc:spChg>
        <pc:spChg chg="mod">
          <ac:chgData name="Ery Anguiano" userId="da954cbdbd6fc61f" providerId="LiveId" clId="{13C5906C-B0EB-4BF4-84C4-F61A8FE4EC78}" dt="2026-01-01T18:20:33.559" v="1869" actId="1035"/>
          <ac:spMkLst>
            <pc:docMk/>
            <pc:sldMk cId="0" sldId="290"/>
            <ac:spMk id="28" creationId="{00000000-0000-0000-0000-000000000000}"/>
          </ac:spMkLst>
        </pc:spChg>
        <pc:spChg chg="mod">
          <ac:chgData name="Ery Anguiano" userId="da954cbdbd6fc61f" providerId="LiveId" clId="{13C5906C-B0EB-4BF4-84C4-F61A8FE4EC78}" dt="2026-01-01T18:20:33.559" v="1869" actId="1035"/>
          <ac:spMkLst>
            <pc:docMk/>
            <pc:sldMk cId="0" sldId="290"/>
            <ac:spMk id="34" creationId="{00000000-0000-0000-0000-000000000000}"/>
          </ac:spMkLst>
        </pc:spChg>
        <pc:spChg chg="mod">
          <ac:chgData name="Ery Anguiano" userId="da954cbdbd6fc61f" providerId="LiveId" clId="{13C5906C-B0EB-4BF4-84C4-F61A8FE4EC78}" dt="2026-01-01T18:20:33.559" v="1869" actId="1035"/>
          <ac:spMkLst>
            <pc:docMk/>
            <pc:sldMk cId="0" sldId="290"/>
            <ac:spMk id="36" creationId="{00000000-0000-0000-0000-000000000000}"/>
          </ac:spMkLst>
        </pc:spChg>
        <pc:spChg chg="mod">
          <ac:chgData name="Ery Anguiano" userId="da954cbdbd6fc61f" providerId="LiveId" clId="{13C5906C-B0EB-4BF4-84C4-F61A8FE4EC78}" dt="2026-01-01T18:20:33.559" v="1869" actId="1035"/>
          <ac:spMkLst>
            <pc:docMk/>
            <pc:sldMk cId="0" sldId="290"/>
            <ac:spMk id="42" creationId="{00000000-0000-0000-0000-000000000000}"/>
          </ac:spMkLst>
        </pc:spChg>
        <pc:spChg chg="mod">
          <ac:chgData name="Ery Anguiano" userId="da954cbdbd6fc61f" providerId="LiveId" clId="{13C5906C-B0EB-4BF4-84C4-F61A8FE4EC78}" dt="2026-01-01T18:20:33.559" v="1869" actId="1035"/>
          <ac:spMkLst>
            <pc:docMk/>
            <pc:sldMk cId="0" sldId="290"/>
            <ac:spMk id="50" creationId="{00000000-0000-0000-0000-000000000000}"/>
          </ac:spMkLst>
        </pc:spChg>
        <pc:spChg chg="mod">
          <ac:chgData name="Ery Anguiano" userId="da954cbdbd6fc61f" providerId="LiveId" clId="{13C5906C-B0EB-4BF4-84C4-F61A8FE4EC78}" dt="2026-01-01T18:20:33.559" v="1869" actId="1035"/>
          <ac:spMkLst>
            <pc:docMk/>
            <pc:sldMk cId="0" sldId="290"/>
            <ac:spMk id="51" creationId="{00000000-0000-0000-0000-000000000000}"/>
          </ac:spMkLst>
        </pc:spChg>
        <pc:spChg chg="add mod">
          <ac:chgData name="Ery Anguiano" userId="da954cbdbd6fc61f" providerId="LiveId" clId="{13C5906C-B0EB-4BF4-84C4-F61A8FE4EC78}" dt="2026-01-01T18:06:43.247" v="1789" actId="20577"/>
          <ac:spMkLst>
            <pc:docMk/>
            <pc:sldMk cId="0" sldId="290"/>
            <ac:spMk id="54" creationId="{2F5037B8-6FC0-5285-680E-70F80D9A9567}"/>
          </ac:spMkLst>
        </pc:spChg>
      </pc:sldChg>
      <pc:sldChg chg="addSp delSp modSp mod">
        <pc:chgData name="Ery Anguiano" userId="da954cbdbd6fc61f" providerId="LiveId" clId="{13C5906C-B0EB-4BF4-84C4-F61A8FE4EC78}" dt="2026-01-01T18:06:58.806" v="1800" actId="20577"/>
        <pc:sldMkLst>
          <pc:docMk/>
          <pc:sldMk cId="0" sldId="291"/>
        </pc:sldMkLst>
        <pc:spChg chg="mod">
          <ac:chgData name="Ery Anguiano" userId="da954cbdbd6fc61f" providerId="LiveId" clId="{13C5906C-B0EB-4BF4-84C4-F61A8FE4EC78}" dt="2025-12-31T20:20:16.555" v="1064" actId="1035"/>
          <ac:spMkLst>
            <pc:docMk/>
            <pc:sldMk cId="0" sldId="291"/>
            <ac:spMk id="10" creationId="{00000000-0000-0000-0000-000000000000}"/>
          </ac:spMkLst>
        </pc:spChg>
        <pc:spChg chg="mod">
          <ac:chgData name="Ery Anguiano" userId="da954cbdbd6fc61f" providerId="LiveId" clId="{13C5906C-B0EB-4BF4-84C4-F61A8FE4EC78}" dt="2025-12-31T20:21:01.097" v="1088" actId="14100"/>
          <ac:spMkLst>
            <pc:docMk/>
            <pc:sldMk cId="0" sldId="291"/>
            <ac:spMk id="11" creationId="{00000000-0000-0000-0000-000000000000}"/>
          </ac:spMkLst>
        </pc:spChg>
        <pc:spChg chg="mod">
          <ac:chgData name="Ery Anguiano" userId="da954cbdbd6fc61f" providerId="LiveId" clId="{13C5906C-B0EB-4BF4-84C4-F61A8FE4EC78}" dt="2025-12-31T20:21:18.794" v="1122" actId="1076"/>
          <ac:spMkLst>
            <pc:docMk/>
            <pc:sldMk cId="0" sldId="291"/>
            <ac:spMk id="15" creationId="{00000000-0000-0000-0000-000000000000}"/>
          </ac:spMkLst>
        </pc:spChg>
        <pc:spChg chg="mod">
          <ac:chgData name="Ery Anguiano" userId="da954cbdbd6fc61f" providerId="LiveId" clId="{13C5906C-B0EB-4BF4-84C4-F61A8FE4EC78}" dt="2025-12-31T20:21:13.025" v="1121" actId="1036"/>
          <ac:spMkLst>
            <pc:docMk/>
            <pc:sldMk cId="0" sldId="291"/>
            <ac:spMk id="16" creationId="{00000000-0000-0000-0000-000000000000}"/>
          </ac:spMkLst>
        </pc:spChg>
        <pc:spChg chg="mod">
          <ac:chgData name="Ery Anguiano" userId="da954cbdbd6fc61f" providerId="LiveId" clId="{13C5906C-B0EB-4BF4-84C4-F61A8FE4EC78}" dt="2025-12-31T20:21:13.025" v="1121" actId="1036"/>
          <ac:spMkLst>
            <pc:docMk/>
            <pc:sldMk cId="0" sldId="291"/>
            <ac:spMk id="17" creationId="{00000000-0000-0000-0000-000000000000}"/>
          </ac:spMkLst>
        </pc:spChg>
        <pc:spChg chg="mod">
          <ac:chgData name="Ery Anguiano" userId="da954cbdbd6fc61f" providerId="LiveId" clId="{13C5906C-B0EB-4BF4-84C4-F61A8FE4EC78}" dt="2025-12-31T20:21:13.025" v="1121" actId="1036"/>
          <ac:spMkLst>
            <pc:docMk/>
            <pc:sldMk cId="0" sldId="291"/>
            <ac:spMk id="20" creationId="{00000000-0000-0000-0000-000000000000}"/>
          </ac:spMkLst>
        </pc:spChg>
        <pc:spChg chg="mod">
          <ac:chgData name="Ery Anguiano" userId="da954cbdbd6fc61f" providerId="LiveId" clId="{13C5906C-B0EB-4BF4-84C4-F61A8FE4EC78}" dt="2025-12-31T20:21:13.025" v="1121" actId="1036"/>
          <ac:spMkLst>
            <pc:docMk/>
            <pc:sldMk cId="0" sldId="291"/>
            <ac:spMk id="21" creationId="{00000000-0000-0000-0000-000000000000}"/>
          </ac:spMkLst>
        </pc:spChg>
        <pc:spChg chg="mod">
          <ac:chgData name="Ery Anguiano" userId="da954cbdbd6fc61f" providerId="LiveId" clId="{13C5906C-B0EB-4BF4-84C4-F61A8FE4EC78}" dt="2025-12-31T20:21:13.025" v="1121" actId="1036"/>
          <ac:spMkLst>
            <pc:docMk/>
            <pc:sldMk cId="0" sldId="291"/>
            <ac:spMk id="22" creationId="{00000000-0000-0000-0000-000000000000}"/>
          </ac:spMkLst>
        </pc:spChg>
        <pc:spChg chg="mod">
          <ac:chgData name="Ery Anguiano" userId="da954cbdbd6fc61f" providerId="LiveId" clId="{13C5906C-B0EB-4BF4-84C4-F61A8FE4EC78}" dt="2025-12-31T20:21:13.025" v="1121" actId="1036"/>
          <ac:spMkLst>
            <pc:docMk/>
            <pc:sldMk cId="0" sldId="291"/>
            <ac:spMk id="24" creationId="{00000000-0000-0000-0000-000000000000}"/>
          </ac:spMkLst>
        </pc:spChg>
        <pc:spChg chg="mod">
          <ac:chgData name="Ery Anguiano" userId="da954cbdbd6fc61f" providerId="LiveId" clId="{13C5906C-B0EB-4BF4-84C4-F61A8FE4EC78}" dt="2025-12-31T20:21:13.025" v="1121" actId="1036"/>
          <ac:spMkLst>
            <pc:docMk/>
            <pc:sldMk cId="0" sldId="291"/>
            <ac:spMk id="25" creationId="{00000000-0000-0000-0000-000000000000}"/>
          </ac:spMkLst>
        </pc:spChg>
        <pc:spChg chg="mod">
          <ac:chgData name="Ery Anguiano" userId="da954cbdbd6fc61f" providerId="LiveId" clId="{13C5906C-B0EB-4BF4-84C4-F61A8FE4EC78}" dt="2025-12-31T20:21:13.025" v="1121" actId="1036"/>
          <ac:spMkLst>
            <pc:docMk/>
            <pc:sldMk cId="0" sldId="291"/>
            <ac:spMk id="27" creationId="{00000000-0000-0000-0000-000000000000}"/>
          </ac:spMkLst>
        </pc:spChg>
        <pc:spChg chg="mod">
          <ac:chgData name="Ery Anguiano" userId="da954cbdbd6fc61f" providerId="LiveId" clId="{13C5906C-B0EB-4BF4-84C4-F61A8FE4EC78}" dt="2025-12-31T20:21:13.025" v="1121" actId="1036"/>
          <ac:spMkLst>
            <pc:docMk/>
            <pc:sldMk cId="0" sldId="291"/>
            <ac:spMk id="29" creationId="{00000000-0000-0000-0000-000000000000}"/>
          </ac:spMkLst>
        </pc:spChg>
        <pc:spChg chg="mod">
          <ac:chgData name="Ery Anguiano" userId="da954cbdbd6fc61f" providerId="LiveId" clId="{13C5906C-B0EB-4BF4-84C4-F61A8FE4EC78}" dt="2025-12-31T20:20:21.113" v="1066" actId="1076"/>
          <ac:spMkLst>
            <pc:docMk/>
            <pc:sldMk cId="0" sldId="291"/>
            <ac:spMk id="61" creationId="{00000000-0000-0000-0000-000000000000}"/>
          </ac:spMkLst>
        </pc:spChg>
        <pc:spChg chg="mod">
          <ac:chgData name="Ery Anguiano" userId="da954cbdbd6fc61f" providerId="LiveId" clId="{13C5906C-B0EB-4BF4-84C4-F61A8FE4EC78}" dt="2025-12-31T20:21:55.356" v="1141" actId="1035"/>
          <ac:spMkLst>
            <pc:docMk/>
            <pc:sldMk cId="0" sldId="291"/>
            <ac:spMk id="64" creationId="{00000000-0000-0000-0000-000000000000}"/>
          </ac:spMkLst>
        </pc:spChg>
        <pc:spChg chg="mod">
          <ac:chgData name="Ery Anguiano" userId="da954cbdbd6fc61f" providerId="LiveId" clId="{13C5906C-B0EB-4BF4-84C4-F61A8FE4EC78}" dt="2025-12-31T20:21:55.356" v="1141" actId="1035"/>
          <ac:spMkLst>
            <pc:docMk/>
            <pc:sldMk cId="0" sldId="291"/>
            <ac:spMk id="65" creationId="{00000000-0000-0000-0000-000000000000}"/>
          </ac:spMkLst>
        </pc:spChg>
        <pc:spChg chg="mod">
          <ac:chgData name="Ery Anguiano" userId="da954cbdbd6fc61f" providerId="LiveId" clId="{13C5906C-B0EB-4BF4-84C4-F61A8FE4EC78}" dt="2025-12-31T20:21:55.356" v="1141" actId="1035"/>
          <ac:spMkLst>
            <pc:docMk/>
            <pc:sldMk cId="0" sldId="291"/>
            <ac:spMk id="66" creationId="{00000000-0000-0000-0000-000000000000}"/>
          </ac:spMkLst>
        </pc:spChg>
        <pc:spChg chg="mod">
          <ac:chgData name="Ery Anguiano" userId="da954cbdbd6fc61f" providerId="LiveId" clId="{13C5906C-B0EB-4BF4-84C4-F61A8FE4EC78}" dt="2025-12-31T20:21:55.356" v="1141" actId="1035"/>
          <ac:spMkLst>
            <pc:docMk/>
            <pc:sldMk cId="0" sldId="291"/>
            <ac:spMk id="67" creationId="{00000000-0000-0000-0000-000000000000}"/>
          </ac:spMkLst>
        </pc:spChg>
        <pc:spChg chg="mod">
          <ac:chgData name="Ery Anguiano" userId="da954cbdbd6fc61f" providerId="LiveId" clId="{13C5906C-B0EB-4BF4-84C4-F61A8FE4EC78}" dt="2025-12-31T20:21:55.356" v="1141" actId="1035"/>
          <ac:spMkLst>
            <pc:docMk/>
            <pc:sldMk cId="0" sldId="291"/>
            <ac:spMk id="68" creationId="{00000000-0000-0000-0000-000000000000}"/>
          </ac:spMkLst>
        </pc:spChg>
        <pc:spChg chg="mod">
          <ac:chgData name="Ery Anguiano" userId="da954cbdbd6fc61f" providerId="LiveId" clId="{13C5906C-B0EB-4BF4-84C4-F61A8FE4EC78}" dt="2025-12-31T20:21:55.356" v="1141" actId="1035"/>
          <ac:spMkLst>
            <pc:docMk/>
            <pc:sldMk cId="0" sldId="291"/>
            <ac:spMk id="69" creationId="{00000000-0000-0000-0000-000000000000}"/>
          </ac:spMkLst>
        </pc:spChg>
        <pc:spChg chg="mod">
          <ac:chgData name="Ery Anguiano" userId="da954cbdbd6fc61f" providerId="LiveId" clId="{13C5906C-B0EB-4BF4-84C4-F61A8FE4EC78}" dt="2025-12-31T20:21:55.356" v="1141" actId="1035"/>
          <ac:spMkLst>
            <pc:docMk/>
            <pc:sldMk cId="0" sldId="291"/>
            <ac:spMk id="70" creationId="{00000000-0000-0000-0000-000000000000}"/>
          </ac:spMkLst>
        </pc:spChg>
        <pc:spChg chg="mod">
          <ac:chgData name="Ery Anguiano" userId="da954cbdbd6fc61f" providerId="LiveId" clId="{13C5906C-B0EB-4BF4-84C4-F61A8FE4EC78}" dt="2025-12-31T20:21:44.835" v="1126" actId="1076"/>
          <ac:spMkLst>
            <pc:docMk/>
            <pc:sldMk cId="0" sldId="291"/>
            <ac:spMk id="71" creationId="{00000000-0000-0000-0000-000000000000}"/>
          </ac:spMkLst>
        </pc:spChg>
        <pc:spChg chg="mod">
          <ac:chgData name="Ery Anguiano" userId="da954cbdbd6fc61f" providerId="LiveId" clId="{13C5906C-B0EB-4BF4-84C4-F61A8FE4EC78}" dt="2025-12-31T20:21:55.356" v="1141" actId="1035"/>
          <ac:spMkLst>
            <pc:docMk/>
            <pc:sldMk cId="0" sldId="291"/>
            <ac:spMk id="72" creationId="{00000000-0000-0000-0000-000000000000}"/>
          </ac:spMkLst>
        </pc:spChg>
        <pc:spChg chg="mod">
          <ac:chgData name="Ery Anguiano" userId="da954cbdbd6fc61f" providerId="LiveId" clId="{13C5906C-B0EB-4BF4-84C4-F61A8FE4EC78}" dt="2025-12-31T20:21:55.356" v="1141" actId="1035"/>
          <ac:spMkLst>
            <pc:docMk/>
            <pc:sldMk cId="0" sldId="291"/>
            <ac:spMk id="73" creationId="{00000000-0000-0000-0000-000000000000}"/>
          </ac:spMkLst>
        </pc:spChg>
        <pc:spChg chg="mod">
          <ac:chgData name="Ery Anguiano" userId="da954cbdbd6fc61f" providerId="LiveId" clId="{13C5906C-B0EB-4BF4-84C4-F61A8FE4EC78}" dt="2025-12-31T20:21:44.835" v="1126" actId="1076"/>
          <ac:spMkLst>
            <pc:docMk/>
            <pc:sldMk cId="0" sldId="291"/>
            <ac:spMk id="74" creationId="{00000000-0000-0000-0000-000000000000}"/>
          </ac:spMkLst>
        </pc:spChg>
        <pc:spChg chg="mod">
          <ac:chgData name="Ery Anguiano" userId="da954cbdbd6fc61f" providerId="LiveId" clId="{13C5906C-B0EB-4BF4-84C4-F61A8FE4EC78}" dt="2025-12-31T20:21:55.356" v="1141" actId="1035"/>
          <ac:spMkLst>
            <pc:docMk/>
            <pc:sldMk cId="0" sldId="291"/>
            <ac:spMk id="75" creationId="{00000000-0000-0000-0000-000000000000}"/>
          </ac:spMkLst>
        </pc:spChg>
        <pc:spChg chg="add mod">
          <ac:chgData name="Ery Anguiano" userId="da954cbdbd6fc61f" providerId="LiveId" clId="{13C5906C-B0EB-4BF4-84C4-F61A8FE4EC78}" dt="2026-01-01T18:06:58.806" v="1800" actId="20577"/>
          <ac:spMkLst>
            <pc:docMk/>
            <pc:sldMk cId="0" sldId="291"/>
            <ac:spMk id="76" creationId="{F18B1BEE-B8B9-277C-ED66-1BBA0D97A1CB}"/>
          </ac:spMkLst>
        </pc:spChg>
      </pc:sldChg>
      <pc:sldChg chg="addSp delSp modSp mod">
        <pc:chgData name="Ery Anguiano" userId="da954cbdbd6fc61f" providerId="LiveId" clId="{13C5906C-B0EB-4BF4-84C4-F61A8FE4EC78}" dt="2026-01-07T22:21:23.239" v="7653" actId="14100"/>
        <pc:sldMkLst>
          <pc:docMk/>
          <pc:sldMk cId="0" sldId="292"/>
        </pc:sldMkLst>
        <pc:spChg chg="mod">
          <ac:chgData name="Ery Anguiano" userId="da954cbdbd6fc61f" providerId="LiveId" clId="{13C5906C-B0EB-4BF4-84C4-F61A8FE4EC78}" dt="2026-01-01T18:22:22.279" v="1888" actId="20577"/>
          <ac:spMkLst>
            <pc:docMk/>
            <pc:sldMk cId="0" sldId="292"/>
            <ac:spMk id="19" creationId="{00000000-0000-0000-0000-000000000000}"/>
          </ac:spMkLst>
        </pc:spChg>
        <pc:spChg chg="mod">
          <ac:chgData name="Ery Anguiano" userId="da954cbdbd6fc61f" providerId="LiveId" clId="{13C5906C-B0EB-4BF4-84C4-F61A8FE4EC78}" dt="2026-01-01T03:10:49.575" v="1472" actId="1035"/>
          <ac:spMkLst>
            <pc:docMk/>
            <pc:sldMk cId="0" sldId="292"/>
            <ac:spMk id="32" creationId="{00000000-0000-0000-0000-000000000000}"/>
          </ac:spMkLst>
        </pc:spChg>
        <pc:spChg chg="mod">
          <ac:chgData name="Ery Anguiano" userId="da954cbdbd6fc61f" providerId="LiveId" clId="{13C5906C-B0EB-4BF4-84C4-F61A8FE4EC78}" dt="2026-01-07T22:21:23.239" v="7653" actId="14100"/>
          <ac:spMkLst>
            <pc:docMk/>
            <pc:sldMk cId="0" sldId="292"/>
            <ac:spMk id="37" creationId="{00000000-0000-0000-0000-000000000000}"/>
          </ac:spMkLst>
        </pc:spChg>
        <pc:spChg chg="mod">
          <ac:chgData name="Ery Anguiano" userId="da954cbdbd6fc61f" providerId="LiveId" clId="{13C5906C-B0EB-4BF4-84C4-F61A8FE4EC78}" dt="2026-01-01T03:10:49.575" v="1472" actId="1035"/>
          <ac:spMkLst>
            <pc:docMk/>
            <pc:sldMk cId="0" sldId="292"/>
            <ac:spMk id="40" creationId="{00000000-0000-0000-0000-000000000000}"/>
          </ac:spMkLst>
        </pc:spChg>
        <pc:spChg chg="add mod">
          <ac:chgData name="Ery Anguiano" userId="da954cbdbd6fc61f" providerId="LiveId" clId="{13C5906C-B0EB-4BF4-84C4-F61A8FE4EC78}" dt="2026-01-01T18:07:12.899" v="1806" actId="20577"/>
          <ac:spMkLst>
            <pc:docMk/>
            <pc:sldMk cId="0" sldId="292"/>
            <ac:spMk id="43" creationId="{77EFD17C-8C94-8F8B-0F5B-C04A44B51884}"/>
          </ac:spMkLst>
        </pc:spChg>
        <pc:picChg chg="mod">
          <ac:chgData name="Ery Anguiano" userId="da954cbdbd6fc61f" providerId="LiveId" clId="{13C5906C-B0EB-4BF4-84C4-F61A8FE4EC78}" dt="2026-01-01T03:10:49.575" v="1472" actId="1035"/>
          <ac:picMkLst>
            <pc:docMk/>
            <pc:sldMk cId="0" sldId="292"/>
            <ac:picMk id="33" creationId="{00000000-0000-0000-0000-000000000000}"/>
          </ac:picMkLst>
        </pc:picChg>
      </pc:sldChg>
      <pc:sldChg chg="addSp delSp modSp add mod">
        <pc:chgData name="Ery Anguiano" userId="da954cbdbd6fc61f" providerId="LiveId" clId="{13C5906C-B0EB-4BF4-84C4-F61A8FE4EC78}" dt="2026-01-01T18:07:44.195" v="1812" actId="20577"/>
        <pc:sldMkLst>
          <pc:docMk/>
          <pc:sldMk cId="0" sldId="293"/>
        </pc:sldMkLst>
        <pc:spChg chg="add mod">
          <ac:chgData name="Ery Anguiano" userId="da954cbdbd6fc61f" providerId="LiveId" clId="{13C5906C-B0EB-4BF4-84C4-F61A8FE4EC78}" dt="2026-01-01T18:07:44.195" v="1812" actId="20577"/>
          <ac:spMkLst>
            <pc:docMk/>
            <pc:sldMk cId="0" sldId="293"/>
            <ac:spMk id="41" creationId="{56EF415C-3A58-5466-7FF0-37895D8EEADD}"/>
          </ac:spMkLst>
        </pc:spChg>
      </pc:sldChg>
      <pc:sldChg chg="new del">
        <pc:chgData name="Ery Anguiano" userId="da954cbdbd6fc61f" providerId="LiveId" clId="{13C5906C-B0EB-4BF4-84C4-F61A8FE4EC78}" dt="2026-01-07T20:37:35.452" v="2294" actId="47"/>
        <pc:sldMkLst>
          <pc:docMk/>
          <pc:sldMk cId="785890925" sldId="294"/>
        </pc:sldMkLst>
      </pc:sldChg>
      <pc:sldChg chg="addSp delSp modSp add mod modNotesTx">
        <pc:chgData name="Ery Anguiano" userId="da954cbdbd6fc61f" providerId="LiveId" clId="{13C5906C-B0EB-4BF4-84C4-F61A8FE4EC78}" dt="2026-01-07T21:22:27.522" v="3071" actId="20577"/>
        <pc:sldMkLst>
          <pc:docMk/>
          <pc:sldMk cId="0" sldId="295"/>
        </pc:sldMkLst>
        <pc:spChg chg="del">
          <ac:chgData name="Ery Anguiano" userId="da954cbdbd6fc61f" providerId="LiveId" clId="{13C5906C-B0EB-4BF4-84C4-F61A8FE4EC78}" dt="2026-01-07T20:38:02.220" v="2298" actId="478"/>
          <ac:spMkLst>
            <pc:docMk/>
            <pc:sldMk cId="0" sldId="295"/>
            <ac:spMk id="4" creationId="{00000000-0000-0000-0000-000000000000}"/>
          </ac:spMkLst>
        </pc:spChg>
        <pc:spChg chg="del">
          <ac:chgData name="Ery Anguiano" userId="da954cbdbd6fc61f" providerId="LiveId" clId="{13C5906C-B0EB-4BF4-84C4-F61A8FE4EC78}" dt="2026-01-07T20:37:59.740" v="2297" actId="478"/>
          <ac:spMkLst>
            <pc:docMk/>
            <pc:sldMk cId="0" sldId="295"/>
            <ac:spMk id="5" creationId="{00000000-0000-0000-0000-000000000000}"/>
          </ac:spMkLst>
        </pc:spChg>
        <pc:spChg chg="del">
          <ac:chgData name="Ery Anguiano" userId="da954cbdbd6fc61f" providerId="LiveId" clId="{13C5906C-B0EB-4BF4-84C4-F61A8FE4EC78}" dt="2026-01-07T20:40:17.662" v="2334" actId="478"/>
          <ac:spMkLst>
            <pc:docMk/>
            <pc:sldMk cId="0" sldId="295"/>
            <ac:spMk id="11" creationId="{00000000-0000-0000-0000-000000000000}"/>
          </ac:spMkLst>
        </pc:spChg>
        <pc:spChg chg="del mod">
          <ac:chgData name="Ery Anguiano" userId="da954cbdbd6fc61f" providerId="LiveId" clId="{13C5906C-B0EB-4BF4-84C4-F61A8FE4EC78}" dt="2026-01-07T20:39:06.813" v="2304" actId="478"/>
          <ac:spMkLst>
            <pc:docMk/>
            <pc:sldMk cId="0" sldId="295"/>
            <ac:spMk id="14" creationId="{00000000-0000-0000-0000-000000000000}"/>
          </ac:spMkLst>
        </pc:spChg>
        <pc:spChg chg="mod">
          <ac:chgData name="Ery Anguiano" userId="da954cbdbd6fc61f" providerId="LiveId" clId="{13C5906C-B0EB-4BF4-84C4-F61A8FE4EC78}" dt="2026-01-07T20:39:01.378" v="2303" actId="1076"/>
          <ac:spMkLst>
            <pc:docMk/>
            <pc:sldMk cId="0" sldId="295"/>
            <ac:spMk id="15" creationId="{00000000-0000-0000-0000-000000000000}"/>
          </ac:spMkLst>
        </pc:spChg>
        <pc:spChg chg="mod">
          <ac:chgData name="Ery Anguiano" userId="da954cbdbd6fc61f" providerId="LiveId" clId="{13C5906C-B0EB-4BF4-84C4-F61A8FE4EC78}" dt="2026-01-07T20:39:01.378" v="2303" actId="1076"/>
          <ac:spMkLst>
            <pc:docMk/>
            <pc:sldMk cId="0" sldId="295"/>
            <ac:spMk id="16" creationId="{00000000-0000-0000-0000-000000000000}"/>
          </ac:spMkLst>
        </pc:spChg>
        <pc:spChg chg="mod">
          <ac:chgData name="Ery Anguiano" userId="da954cbdbd6fc61f" providerId="LiveId" clId="{13C5906C-B0EB-4BF4-84C4-F61A8FE4EC78}" dt="2026-01-07T20:39:01.378" v="2303" actId="1076"/>
          <ac:spMkLst>
            <pc:docMk/>
            <pc:sldMk cId="0" sldId="295"/>
            <ac:spMk id="17" creationId="{00000000-0000-0000-0000-000000000000}"/>
          </ac:spMkLst>
        </pc:spChg>
        <pc:spChg chg="mod">
          <ac:chgData name="Ery Anguiano" userId="da954cbdbd6fc61f" providerId="LiveId" clId="{13C5906C-B0EB-4BF4-84C4-F61A8FE4EC78}" dt="2026-01-07T20:39:26.052" v="2332" actId="1036"/>
          <ac:spMkLst>
            <pc:docMk/>
            <pc:sldMk cId="0" sldId="295"/>
            <ac:spMk id="23" creationId="{00000000-0000-0000-0000-000000000000}"/>
          </ac:spMkLst>
        </pc:spChg>
        <pc:spChg chg="mod">
          <ac:chgData name="Ery Anguiano" userId="da954cbdbd6fc61f" providerId="LiveId" clId="{13C5906C-B0EB-4BF4-84C4-F61A8FE4EC78}" dt="2026-01-07T20:39:26.052" v="2332" actId="1036"/>
          <ac:spMkLst>
            <pc:docMk/>
            <pc:sldMk cId="0" sldId="295"/>
            <ac:spMk id="25" creationId="{00000000-0000-0000-0000-000000000000}"/>
          </ac:spMkLst>
        </pc:spChg>
        <pc:spChg chg="del mod">
          <ac:chgData name="Ery Anguiano" userId="da954cbdbd6fc61f" providerId="LiveId" clId="{13C5906C-B0EB-4BF4-84C4-F61A8FE4EC78}" dt="2026-01-07T20:40:34.488" v="2338" actId="478"/>
          <ac:spMkLst>
            <pc:docMk/>
            <pc:sldMk cId="0" sldId="295"/>
            <ac:spMk id="26" creationId="{00000000-0000-0000-0000-000000000000}"/>
          </ac:spMkLst>
        </pc:spChg>
        <pc:spChg chg="mod">
          <ac:chgData name="Ery Anguiano" userId="da954cbdbd6fc61f" providerId="LiveId" clId="{13C5906C-B0EB-4BF4-84C4-F61A8FE4EC78}" dt="2026-01-07T20:39:26.052" v="2332" actId="1036"/>
          <ac:spMkLst>
            <pc:docMk/>
            <pc:sldMk cId="0" sldId="295"/>
            <ac:spMk id="27" creationId="{00000000-0000-0000-0000-000000000000}"/>
          </ac:spMkLst>
        </pc:spChg>
        <pc:spChg chg="mod">
          <ac:chgData name="Ery Anguiano" userId="da954cbdbd6fc61f" providerId="LiveId" clId="{13C5906C-B0EB-4BF4-84C4-F61A8FE4EC78}" dt="2026-01-07T20:39:26.052" v="2332" actId="1036"/>
          <ac:spMkLst>
            <pc:docMk/>
            <pc:sldMk cId="0" sldId="295"/>
            <ac:spMk id="30" creationId="{00000000-0000-0000-0000-000000000000}"/>
          </ac:spMkLst>
        </pc:spChg>
        <pc:spChg chg="mod">
          <ac:chgData name="Ery Anguiano" userId="da954cbdbd6fc61f" providerId="LiveId" clId="{13C5906C-B0EB-4BF4-84C4-F61A8FE4EC78}" dt="2026-01-07T20:39:26.052" v="2332" actId="1036"/>
          <ac:spMkLst>
            <pc:docMk/>
            <pc:sldMk cId="0" sldId="295"/>
            <ac:spMk id="32" creationId="{00000000-0000-0000-0000-000000000000}"/>
          </ac:spMkLst>
        </pc:spChg>
        <pc:spChg chg="mod">
          <ac:chgData name="Ery Anguiano" userId="da954cbdbd6fc61f" providerId="LiveId" clId="{13C5906C-B0EB-4BF4-84C4-F61A8FE4EC78}" dt="2026-01-07T20:41:10.784" v="2343" actId="1076"/>
          <ac:spMkLst>
            <pc:docMk/>
            <pc:sldMk cId="0" sldId="295"/>
            <ac:spMk id="33" creationId="{00000000-0000-0000-0000-000000000000}"/>
          </ac:spMkLst>
        </pc:spChg>
        <pc:spChg chg="mod">
          <ac:chgData name="Ery Anguiano" userId="da954cbdbd6fc61f" providerId="LiveId" clId="{13C5906C-B0EB-4BF4-84C4-F61A8FE4EC78}" dt="2026-01-07T20:41:10.784" v="2343" actId="1076"/>
          <ac:spMkLst>
            <pc:docMk/>
            <pc:sldMk cId="0" sldId="295"/>
            <ac:spMk id="34" creationId="{00000000-0000-0000-0000-000000000000}"/>
          </ac:spMkLst>
        </pc:spChg>
        <pc:spChg chg="del">
          <ac:chgData name="Ery Anguiano" userId="da954cbdbd6fc61f" providerId="LiveId" clId="{13C5906C-B0EB-4BF4-84C4-F61A8FE4EC78}" dt="2026-01-07T20:40:07.131" v="2333" actId="478"/>
          <ac:spMkLst>
            <pc:docMk/>
            <pc:sldMk cId="0" sldId="295"/>
            <ac:spMk id="35" creationId="{00000000-0000-0000-0000-000000000000}"/>
          </ac:spMkLst>
        </pc:spChg>
        <pc:spChg chg="del">
          <ac:chgData name="Ery Anguiano" userId="da954cbdbd6fc61f" providerId="LiveId" clId="{13C5906C-B0EB-4BF4-84C4-F61A8FE4EC78}" dt="2026-01-07T20:40:07.131" v="2333" actId="478"/>
          <ac:spMkLst>
            <pc:docMk/>
            <pc:sldMk cId="0" sldId="295"/>
            <ac:spMk id="36" creationId="{00000000-0000-0000-0000-000000000000}"/>
          </ac:spMkLst>
        </pc:spChg>
        <pc:spChg chg="del mod">
          <ac:chgData name="Ery Anguiano" userId="da954cbdbd6fc61f" providerId="LiveId" clId="{13C5906C-B0EB-4BF4-84C4-F61A8FE4EC78}" dt="2026-01-07T20:40:07.131" v="2333" actId="478"/>
          <ac:spMkLst>
            <pc:docMk/>
            <pc:sldMk cId="0" sldId="295"/>
            <ac:spMk id="37" creationId="{00000000-0000-0000-0000-000000000000}"/>
          </ac:spMkLst>
        </pc:spChg>
        <pc:spChg chg="del mod">
          <ac:chgData name="Ery Anguiano" userId="da954cbdbd6fc61f" providerId="LiveId" clId="{13C5906C-B0EB-4BF4-84C4-F61A8FE4EC78}" dt="2026-01-07T20:40:07.131" v="2333" actId="478"/>
          <ac:spMkLst>
            <pc:docMk/>
            <pc:sldMk cId="0" sldId="295"/>
            <ac:spMk id="38" creationId="{00000000-0000-0000-0000-000000000000}"/>
          </ac:spMkLst>
        </pc:spChg>
        <pc:spChg chg="del">
          <ac:chgData name="Ery Anguiano" userId="da954cbdbd6fc61f" providerId="LiveId" clId="{13C5906C-B0EB-4BF4-84C4-F61A8FE4EC78}" dt="2026-01-07T20:40:07.131" v="2333" actId="478"/>
          <ac:spMkLst>
            <pc:docMk/>
            <pc:sldMk cId="0" sldId="295"/>
            <ac:spMk id="39" creationId="{00000000-0000-0000-0000-000000000000}"/>
          </ac:spMkLst>
        </pc:spChg>
        <pc:spChg chg="del">
          <ac:chgData name="Ery Anguiano" userId="da954cbdbd6fc61f" providerId="LiveId" clId="{13C5906C-B0EB-4BF4-84C4-F61A8FE4EC78}" dt="2026-01-07T20:40:07.131" v="2333" actId="478"/>
          <ac:spMkLst>
            <pc:docMk/>
            <pc:sldMk cId="0" sldId="295"/>
            <ac:spMk id="40" creationId="{00000000-0000-0000-0000-000000000000}"/>
          </ac:spMkLst>
        </pc:spChg>
        <pc:spChg chg="del mod">
          <ac:chgData name="Ery Anguiano" userId="da954cbdbd6fc61f" providerId="LiveId" clId="{13C5906C-B0EB-4BF4-84C4-F61A8FE4EC78}" dt="2026-01-07T20:40:07.131" v="2333" actId="478"/>
          <ac:spMkLst>
            <pc:docMk/>
            <pc:sldMk cId="0" sldId="295"/>
            <ac:spMk id="41" creationId="{00000000-0000-0000-0000-000000000000}"/>
          </ac:spMkLst>
        </pc:spChg>
        <pc:spChg chg="del">
          <ac:chgData name="Ery Anguiano" userId="da954cbdbd6fc61f" providerId="LiveId" clId="{13C5906C-B0EB-4BF4-84C4-F61A8FE4EC78}" dt="2026-01-07T20:40:07.131" v="2333" actId="478"/>
          <ac:spMkLst>
            <pc:docMk/>
            <pc:sldMk cId="0" sldId="295"/>
            <ac:spMk id="42" creationId="{00000000-0000-0000-0000-000000000000}"/>
          </ac:spMkLst>
        </pc:spChg>
        <pc:spChg chg="del mod">
          <ac:chgData name="Ery Anguiano" userId="da954cbdbd6fc61f" providerId="LiveId" clId="{13C5906C-B0EB-4BF4-84C4-F61A8FE4EC78}" dt="2026-01-07T20:40:07.131" v="2333" actId="478"/>
          <ac:spMkLst>
            <pc:docMk/>
            <pc:sldMk cId="0" sldId="295"/>
            <ac:spMk id="43" creationId="{00000000-0000-0000-0000-000000000000}"/>
          </ac:spMkLst>
        </pc:spChg>
        <pc:spChg chg="mod">
          <ac:chgData name="Ery Anguiano" userId="da954cbdbd6fc61f" providerId="LiveId" clId="{13C5906C-B0EB-4BF4-84C4-F61A8FE4EC78}" dt="2026-01-07T20:39:12.784" v="2305" actId="14100"/>
          <ac:spMkLst>
            <pc:docMk/>
            <pc:sldMk cId="0" sldId="295"/>
            <ac:spMk id="45" creationId="{00000000-0000-0000-0000-000000000000}"/>
          </ac:spMkLst>
        </pc:spChg>
        <pc:spChg chg="del">
          <ac:chgData name="Ery Anguiano" userId="da954cbdbd6fc61f" providerId="LiveId" clId="{13C5906C-B0EB-4BF4-84C4-F61A8FE4EC78}" dt="2026-01-07T20:37:47.116" v="2295" actId="478"/>
          <ac:spMkLst>
            <pc:docMk/>
            <pc:sldMk cId="0" sldId="295"/>
            <ac:spMk id="46" creationId="{00000000-0000-0000-0000-000000000000}"/>
          </ac:spMkLst>
        </pc:spChg>
        <pc:spChg chg="add mod">
          <ac:chgData name="Ery Anguiano" userId="da954cbdbd6fc61f" providerId="LiveId" clId="{13C5906C-B0EB-4BF4-84C4-F61A8FE4EC78}" dt="2026-01-07T20:37:48.234" v="2296"/>
          <ac:spMkLst>
            <pc:docMk/>
            <pc:sldMk cId="0" sldId="295"/>
            <ac:spMk id="47" creationId="{15287E8B-6222-2F36-C9CF-72C0E1693341}"/>
          </ac:spMkLst>
        </pc:spChg>
        <pc:spChg chg="add mod">
          <ac:chgData name="Ery Anguiano" userId="da954cbdbd6fc61f" providerId="LiveId" clId="{13C5906C-B0EB-4BF4-84C4-F61A8FE4EC78}" dt="2026-01-07T20:40:20.974" v="2337" actId="20577"/>
          <ac:spMkLst>
            <pc:docMk/>
            <pc:sldMk cId="0" sldId="295"/>
            <ac:spMk id="49" creationId="{E0FE9FF7-6117-81B4-EA16-769CABC6F5D3}"/>
          </ac:spMkLst>
        </pc:spChg>
        <pc:spChg chg="add mod">
          <ac:chgData name="Ery Anguiano" userId="da954cbdbd6fc61f" providerId="LiveId" clId="{13C5906C-B0EB-4BF4-84C4-F61A8FE4EC78}" dt="2026-01-07T20:40:52.585" v="2342" actId="14100"/>
          <ac:spMkLst>
            <pc:docMk/>
            <pc:sldMk cId="0" sldId="295"/>
            <ac:spMk id="50" creationId="{9A39C209-D383-1E87-2DD7-E463821935F6}"/>
          </ac:spMkLst>
        </pc:spChg>
        <pc:picChg chg="mod">
          <ac:chgData name="Ery Anguiano" userId="da954cbdbd6fc61f" providerId="LiveId" clId="{13C5906C-B0EB-4BF4-84C4-F61A8FE4EC78}" dt="2026-01-07T20:41:58.518" v="2353" actId="1035"/>
          <ac:picMkLst>
            <pc:docMk/>
            <pc:sldMk cId="0" sldId="295"/>
            <ac:picMk id="13" creationId="{00000000-0000-0000-0000-000000000000}"/>
          </ac:picMkLst>
        </pc:picChg>
        <pc:picChg chg="add mod">
          <ac:chgData name="Ery Anguiano" userId="da954cbdbd6fc61f" providerId="LiveId" clId="{13C5906C-B0EB-4BF4-84C4-F61A8FE4EC78}" dt="2026-01-07T20:38:07.845" v="2300" actId="1076"/>
          <ac:picMkLst>
            <pc:docMk/>
            <pc:sldMk cId="0" sldId="295"/>
            <ac:picMk id="48" creationId="{A252007E-AAB5-0F86-A304-0CE4C41A8ABF}"/>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136290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Transition: How do you approach Diligence?</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We’ve automated internally some of the high-level analysis.  Regulatory Snapshot Agent.</a:t>
            </a:r>
          </a:p>
          <a:p>
            <a:endParaRPr lang="en-US" dirty="0"/>
          </a:p>
          <a:p>
            <a:r>
              <a:rPr lang="en-US" dirty="0"/>
              <a:t>Transition: Why are claims important?</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Reasonably Foreseeable Misuse</a:t>
            </a:r>
          </a:p>
          <a:p>
            <a:endParaRPr lang="en-US" dirty="0"/>
          </a:p>
          <a:p>
            <a:r>
              <a:rPr lang="en-US" dirty="0"/>
              <a:t>Transition:  Why are the Claims you make so important?</a:t>
            </a:r>
          </a:p>
          <a:p>
            <a:endParaRPr lang="en-US" dirty="0"/>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Claims / technology determine pathway.  Pathway determines capital requirements and Timeline</a:t>
            </a:r>
          </a:p>
          <a:p>
            <a:endParaRPr lang="en-US" dirty="0"/>
          </a:p>
          <a:p>
            <a:r>
              <a:rPr lang="en-US" dirty="0"/>
              <a:t>Transition:  Another way to view how claims relate to Risk Classification and thus to Pathway.</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More you claim, the higher the risk.</a:t>
            </a:r>
          </a:p>
          <a:p>
            <a:endParaRPr lang="en-US" dirty="0"/>
          </a:p>
          <a:p>
            <a:r>
              <a:rPr lang="en-US" dirty="0"/>
              <a:t>Transition:  Same technology result in vastly different products, regulatory paths and strategic product development pipelines.</a:t>
            </a:r>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If your target has a defensible product roadmap aligned to risk, pathway capital requirements and evidence burden, you’ve removed most of the regulatory risk.</a:t>
            </a:r>
          </a:p>
          <a:p>
            <a:endParaRPr lang="en-US" dirty="0"/>
          </a:p>
          <a:p>
            <a:r>
              <a:rPr lang="en-US" dirty="0"/>
              <a:t>Transition:  So what is reasonable to expect from a startup?</a:t>
            </a:r>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Understandable to have a different expectations bar depending on the maturity of the startup.</a:t>
            </a:r>
          </a:p>
          <a:p>
            <a:endParaRPr lang="en-US" dirty="0"/>
          </a:p>
          <a:p>
            <a:r>
              <a:rPr lang="en-US" dirty="0"/>
              <a:t>Transition:  Safe to make the case that with different expectations, comes a differing level of scrutiny.</a:t>
            </a:r>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Transition: When and why would you need deeper diligence?</a:t>
            </a:r>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Mistake Founders/C-Suite make is to underestimate the time and effort building their evidence structure.  All of these vectors have time and capital requirements.</a:t>
            </a:r>
          </a:p>
          <a:p>
            <a:endParaRPr lang="en-US" dirty="0"/>
          </a:p>
          <a:p>
            <a:r>
              <a:rPr lang="en-US" dirty="0"/>
              <a:t>Transition:  Along with the evidence architecture you need to factor what’s outside your control. </a:t>
            </a:r>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How well you’ve prepared will dictate your timeline, but an accurate estimate in your Timeline should include FDA review time and maybe even an AI.  Underestimating your evidence architecture results in AI holds.</a:t>
            </a:r>
          </a:p>
          <a:p>
            <a:endParaRPr lang="en-US" dirty="0"/>
          </a:p>
          <a:p>
            <a:r>
              <a:rPr lang="en-US" dirty="0"/>
              <a:t>Transition: So how do you factor everything in?</a:t>
            </a:r>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Transition:  Lets Put our rubric to work.  Looking at some red flags that should’ve been caught earlier on, but weren’t. </a:t>
            </a:r>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a:t>
            </a:r>
          </a:p>
          <a:p>
            <a:r>
              <a:rPr lang="en-US" dirty="0"/>
              <a:t>Severity:  Looking at claims ladder – Alerts were higher on the scale least a Med.</a:t>
            </a:r>
          </a:p>
          <a:p>
            <a:r>
              <a:rPr lang="en-US" dirty="0"/>
              <a:t>Likelihood:  in 2021 with the current wellness guidance.  At least a “Possible”  Today – Less</a:t>
            </a:r>
          </a:p>
          <a:p>
            <a:r>
              <a:rPr lang="en-US" dirty="0"/>
              <a:t>Fix Cost:  High </a:t>
            </a:r>
          </a:p>
          <a:p>
            <a:endParaRPr lang="en-US" dirty="0"/>
          </a:p>
          <a:p>
            <a:r>
              <a:rPr lang="en-US" dirty="0"/>
              <a:t>Mitigation:  Pre-Submission. </a:t>
            </a:r>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Non-rigorous analysis can show you increased risk. </a:t>
            </a:r>
          </a:p>
          <a:p>
            <a:endParaRPr lang="en-US" dirty="0"/>
          </a:p>
          <a:p>
            <a:r>
              <a:rPr lang="en-US" dirty="0"/>
              <a:t>Transition:  Lets look at another case study</a:t>
            </a:r>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Another example of De Novo</a:t>
            </a:r>
          </a:p>
          <a:p>
            <a:endParaRPr lang="en-US" dirty="0"/>
          </a:p>
          <a:p>
            <a:r>
              <a:rPr lang="en-US" dirty="0"/>
              <a:t>Severity:  Looking at claims ladder – Alerts were higher on the scale least a Treatment/Prevention</a:t>
            </a:r>
          </a:p>
          <a:p>
            <a:r>
              <a:rPr lang="en-US" dirty="0"/>
              <a:t>Likelihood:  At least a “Possible”  Today – Less</a:t>
            </a:r>
          </a:p>
          <a:p>
            <a:r>
              <a:rPr lang="en-US" dirty="0"/>
              <a:t>Fix Cost:  High </a:t>
            </a:r>
          </a:p>
          <a:p>
            <a:endParaRPr lang="en-US" dirty="0"/>
          </a:p>
          <a:p>
            <a:r>
              <a:rPr lang="en-US" dirty="0"/>
              <a:t>Transition:  </a:t>
            </a:r>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a:t>
            </a:r>
          </a:p>
          <a:p>
            <a:endParaRPr lang="en-US" dirty="0"/>
          </a:p>
          <a:p>
            <a:r>
              <a:rPr lang="en-US" dirty="0"/>
              <a:t>High Risk – High Reward</a:t>
            </a:r>
          </a:p>
          <a:p>
            <a:r>
              <a:rPr lang="en-US" dirty="0"/>
              <a:t>CEO had conversations with Secretary Kennedy</a:t>
            </a:r>
          </a:p>
          <a:p>
            <a:r>
              <a:rPr lang="en-US" dirty="0"/>
              <a:t>FDA Commissioner publicly spoke about these guidance's citing technology that sounded exactly like the whoop product.  Also mentioned desire for FDA to work at Silicon Valley Speed. </a:t>
            </a:r>
          </a:p>
          <a:p>
            <a:endParaRPr lang="en-US" dirty="0"/>
          </a:p>
          <a:p>
            <a:r>
              <a:rPr lang="en-US" dirty="0"/>
              <a:t>Wellness Guidance updated very quickly and without public comment which is typical. </a:t>
            </a:r>
          </a:p>
          <a:p>
            <a:endParaRPr lang="en-US" dirty="0"/>
          </a:p>
          <a:p>
            <a:r>
              <a:rPr lang="en-US" dirty="0"/>
              <a:t>Traditional Regulatory Environment this was a risky decision. </a:t>
            </a:r>
          </a:p>
          <a:p>
            <a:r>
              <a:rPr lang="en-US" dirty="0"/>
              <a:t>Seizures and Injunctions.  </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Earlier the risks are caught, the cheaper it is to fix.  Later risks are caught, the costlier the rework. </a:t>
            </a:r>
          </a:p>
          <a:p>
            <a:endParaRPr lang="en-US" dirty="0"/>
          </a:p>
          <a:p>
            <a:r>
              <a:rPr lang="en-US" dirty="0"/>
              <a:t>Transition:  How do you do this analysis?</a:t>
            </a:r>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What we will see today</a:t>
            </a:r>
          </a:p>
          <a:p>
            <a:endParaRPr lang="en-US" dirty="0"/>
          </a:p>
          <a:p>
            <a:r>
              <a:rPr lang="en-US" dirty="0"/>
              <a:t>Transition: So what does the Investment Landscape Look Like?  Why is this Important?</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While Investment is Down, substantial capital is still being deployed.</a:t>
            </a:r>
          </a:p>
          <a:p>
            <a:endParaRPr lang="en-US" dirty="0"/>
          </a:p>
          <a:p>
            <a:r>
              <a:rPr lang="en-US" dirty="0"/>
              <a:t>Transition:  Where is the capital deployed?</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Investors seem to be more risk averse.  Despite high allocation to new sectors like AI</a:t>
            </a:r>
          </a:p>
          <a:p>
            <a:endParaRPr lang="en-US" dirty="0"/>
          </a:p>
          <a:p>
            <a:r>
              <a:rPr lang="en-US" dirty="0"/>
              <a:t>Transition: How do you manage risk with earlier stage companies?</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De-risk with diligence</a:t>
            </a:r>
          </a:p>
          <a:p>
            <a:endParaRPr lang="en-US" dirty="0"/>
          </a:p>
          <a:p>
            <a:r>
              <a:rPr lang="en-US" dirty="0"/>
              <a:t>Transition:  What do we mean by diligence? Lets Level-Set</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Transition: Diligence is a large topic, aggregation of many risk vectors.  So what is in/out of Scope?</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Transition:  Must make note that Diligence is a small piece of overall diligence.</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As Investor you have expertise to analyze most of these other vectors.  Why not offload regulatory diligence to SMEs.</a:t>
            </a:r>
          </a:p>
          <a:p>
            <a:endParaRPr lang="en-US" dirty="0"/>
          </a:p>
          <a:p>
            <a:r>
              <a:rPr lang="en-US" dirty="0"/>
              <a:t>Transition: So what do we see being common myths that increase Regulatory Uncertainty?</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43.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42.png"/><Relationship Id="rId5" Type="http://schemas.openxmlformats.org/officeDocument/2006/relationships/image" Target="../media/image41.png"/><Relationship Id="rId4" Type="http://schemas.openxmlformats.org/officeDocument/2006/relationships/image" Target="../media/image40.png"/></Relationships>
</file>

<file path=ppt/slides/_rels/slide1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44.png"/><Relationship Id="rId7" Type="http://schemas.openxmlformats.org/officeDocument/2006/relationships/image" Target="../media/image48.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47.png"/><Relationship Id="rId5" Type="http://schemas.openxmlformats.org/officeDocument/2006/relationships/image" Target="../media/image46.png"/><Relationship Id="rId10" Type="http://schemas.openxmlformats.org/officeDocument/2006/relationships/image" Target="../media/image50.png"/><Relationship Id="rId4" Type="http://schemas.openxmlformats.org/officeDocument/2006/relationships/image" Target="../media/image45.png"/><Relationship Id="rId9" Type="http://schemas.openxmlformats.org/officeDocument/2006/relationships/image" Target="../media/image49.png"/></Relationships>
</file>

<file path=ppt/slides/_rels/slide12.xml.rels><?xml version="1.0" encoding="UTF-8" standalone="yes"?>
<Relationships xmlns="http://schemas.openxmlformats.org/package/2006/relationships"><Relationship Id="rId8" Type="http://schemas.openxmlformats.org/officeDocument/2006/relationships/image" Target="../media/image55.png"/><Relationship Id="rId3" Type="http://schemas.openxmlformats.org/officeDocument/2006/relationships/image" Target="../media/image1.png"/><Relationship Id="rId7" Type="http://schemas.openxmlformats.org/officeDocument/2006/relationships/image" Target="../media/image54.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53.png"/><Relationship Id="rId5" Type="http://schemas.openxmlformats.org/officeDocument/2006/relationships/image" Target="../media/image52.png"/><Relationship Id="rId4" Type="http://schemas.openxmlformats.org/officeDocument/2006/relationships/image" Target="../media/image51.png"/></Relationships>
</file>

<file path=ppt/slides/_rels/slide13.xml.rels><?xml version="1.0" encoding="UTF-8" standalone="yes"?>
<Relationships xmlns="http://schemas.openxmlformats.org/package/2006/relationships"><Relationship Id="rId8" Type="http://schemas.openxmlformats.org/officeDocument/2006/relationships/image" Target="../media/image60.png"/><Relationship Id="rId3" Type="http://schemas.openxmlformats.org/officeDocument/2006/relationships/image" Target="../media/image4.jpeg"/><Relationship Id="rId7" Type="http://schemas.openxmlformats.org/officeDocument/2006/relationships/image" Target="../media/image59.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58.png"/><Relationship Id="rId5" Type="http://schemas.openxmlformats.org/officeDocument/2006/relationships/image" Target="../media/image57.png"/><Relationship Id="rId4" Type="http://schemas.openxmlformats.org/officeDocument/2006/relationships/image" Target="../media/image56.png"/><Relationship Id="rId9" Type="http://schemas.openxmlformats.org/officeDocument/2006/relationships/image" Target="../media/image61.png"/></Relationships>
</file>

<file path=ppt/slides/_rels/slide14.xml.rels><?xml version="1.0" encoding="UTF-8" standalone="yes"?>
<Relationships xmlns="http://schemas.openxmlformats.org/package/2006/relationships"><Relationship Id="rId8" Type="http://schemas.openxmlformats.org/officeDocument/2006/relationships/image" Target="../media/image66.png"/><Relationship Id="rId3" Type="http://schemas.openxmlformats.org/officeDocument/2006/relationships/image" Target="../media/image1.png"/><Relationship Id="rId7" Type="http://schemas.openxmlformats.org/officeDocument/2006/relationships/image" Target="../media/image65.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64.png"/><Relationship Id="rId5" Type="http://schemas.openxmlformats.org/officeDocument/2006/relationships/image" Target="../media/image63.png"/><Relationship Id="rId10" Type="http://schemas.openxmlformats.org/officeDocument/2006/relationships/image" Target="../media/image68.png"/><Relationship Id="rId4" Type="http://schemas.openxmlformats.org/officeDocument/2006/relationships/image" Target="../media/image62.png"/><Relationship Id="rId9" Type="http://schemas.openxmlformats.org/officeDocument/2006/relationships/image" Target="../media/image67.png"/></Relationships>
</file>

<file path=ppt/slides/_rels/slide15.xml.rels><?xml version="1.0" encoding="UTF-8" standalone="yes"?>
<Relationships xmlns="http://schemas.openxmlformats.org/package/2006/relationships"><Relationship Id="rId8" Type="http://schemas.openxmlformats.org/officeDocument/2006/relationships/image" Target="../media/image74.png"/><Relationship Id="rId3" Type="http://schemas.openxmlformats.org/officeDocument/2006/relationships/image" Target="../media/image69.png"/><Relationship Id="rId7" Type="http://schemas.openxmlformats.org/officeDocument/2006/relationships/image" Target="../media/image73.png"/><Relationship Id="rId12"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image" Target="../media/image72.png"/><Relationship Id="rId11" Type="http://schemas.openxmlformats.org/officeDocument/2006/relationships/image" Target="../media/image76.png"/><Relationship Id="rId5" Type="http://schemas.openxmlformats.org/officeDocument/2006/relationships/image" Target="../media/image71.png"/><Relationship Id="rId10" Type="http://schemas.openxmlformats.org/officeDocument/2006/relationships/image" Target="../media/image75.png"/><Relationship Id="rId4" Type="http://schemas.openxmlformats.org/officeDocument/2006/relationships/image" Target="../media/image70.png"/><Relationship Id="rId9" Type="http://schemas.openxmlformats.org/officeDocument/2006/relationships/image" Target="../media/image50.png"/></Relationships>
</file>

<file path=ppt/slides/_rels/slide16.xml.rels><?xml version="1.0" encoding="UTF-8" standalone="yes"?>
<Relationships xmlns="http://schemas.openxmlformats.org/package/2006/relationships"><Relationship Id="rId8" Type="http://schemas.openxmlformats.org/officeDocument/2006/relationships/image" Target="../media/image82.png"/><Relationship Id="rId3" Type="http://schemas.openxmlformats.org/officeDocument/2006/relationships/image" Target="../media/image77.png"/><Relationship Id="rId7" Type="http://schemas.openxmlformats.org/officeDocument/2006/relationships/image" Target="../media/image81.png"/><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image" Target="../media/image80.png"/><Relationship Id="rId11" Type="http://schemas.openxmlformats.org/officeDocument/2006/relationships/image" Target="../media/image1.png"/><Relationship Id="rId5" Type="http://schemas.openxmlformats.org/officeDocument/2006/relationships/image" Target="../media/image79.png"/><Relationship Id="rId10" Type="http://schemas.openxmlformats.org/officeDocument/2006/relationships/image" Target="../media/image39.png"/><Relationship Id="rId4" Type="http://schemas.openxmlformats.org/officeDocument/2006/relationships/image" Target="../media/image78.png"/><Relationship Id="rId9"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image" Target="../media/image85.png"/><Relationship Id="rId5" Type="http://schemas.openxmlformats.org/officeDocument/2006/relationships/image" Target="../media/image84.png"/><Relationship Id="rId4" Type="http://schemas.openxmlformats.org/officeDocument/2006/relationships/image" Target="../media/image83.png"/></Relationships>
</file>

<file path=ppt/slides/_rels/slide18.xml.rels><?xml version="1.0" encoding="UTF-8" standalone="yes"?>
<Relationships xmlns="http://schemas.openxmlformats.org/package/2006/relationships"><Relationship Id="rId8" Type="http://schemas.openxmlformats.org/officeDocument/2006/relationships/image" Target="../media/image91.png"/><Relationship Id="rId3" Type="http://schemas.openxmlformats.org/officeDocument/2006/relationships/image" Target="../media/image86.png"/><Relationship Id="rId7" Type="http://schemas.openxmlformats.org/officeDocument/2006/relationships/image" Target="../media/image90.png"/><Relationship Id="rId12" Type="http://schemas.openxmlformats.org/officeDocument/2006/relationships/image" Target="../media/image4.jpeg"/><Relationship Id="rId2" Type="http://schemas.openxmlformats.org/officeDocument/2006/relationships/notesSlide" Target="../notesSlides/notesSlide18.xml"/><Relationship Id="rId1" Type="http://schemas.openxmlformats.org/officeDocument/2006/relationships/slideLayout" Target="../slideLayouts/slideLayout1.xml"/><Relationship Id="rId6" Type="http://schemas.openxmlformats.org/officeDocument/2006/relationships/image" Target="../media/image89.png"/><Relationship Id="rId11" Type="http://schemas.openxmlformats.org/officeDocument/2006/relationships/image" Target="../media/image94.png"/><Relationship Id="rId5" Type="http://schemas.openxmlformats.org/officeDocument/2006/relationships/image" Target="../media/image88.png"/><Relationship Id="rId10" Type="http://schemas.openxmlformats.org/officeDocument/2006/relationships/image" Target="../media/image93.png"/><Relationship Id="rId4" Type="http://schemas.openxmlformats.org/officeDocument/2006/relationships/image" Target="../media/image87.png"/><Relationship Id="rId9" Type="http://schemas.openxmlformats.org/officeDocument/2006/relationships/image" Target="../media/image92.png"/></Relationships>
</file>

<file path=ppt/slides/_rels/slide19.xml.rels><?xml version="1.0" encoding="UTF-8" standalone="yes"?>
<Relationships xmlns="http://schemas.openxmlformats.org/package/2006/relationships"><Relationship Id="rId8" Type="http://schemas.openxmlformats.org/officeDocument/2006/relationships/image" Target="../media/image100.png"/><Relationship Id="rId13" Type="http://schemas.openxmlformats.org/officeDocument/2006/relationships/image" Target="../media/image105.png"/><Relationship Id="rId3" Type="http://schemas.openxmlformats.org/officeDocument/2006/relationships/image" Target="../media/image95.png"/><Relationship Id="rId7" Type="http://schemas.openxmlformats.org/officeDocument/2006/relationships/image" Target="../media/image99.png"/><Relationship Id="rId12" Type="http://schemas.openxmlformats.org/officeDocument/2006/relationships/image" Target="../media/image104.png"/><Relationship Id="rId2" Type="http://schemas.openxmlformats.org/officeDocument/2006/relationships/notesSlide" Target="../notesSlides/notesSlide19.xml"/><Relationship Id="rId1" Type="http://schemas.openxmlformats.org/officeDocument/2006/relationships/slideLayout" Target="../slideLayouts/slideLayout1.xml"/><Relationship Id="rId6" Type="http://schemas.openxmlformats.org/officeDocument/2006/relationships/image" Target="../media/image98.png"/><Relationship Id="rId11" Type="http://schemas.openxmlformats.org/officeDocument/2006/relationships/image" Target="../media/image103.png"/><Relationship Id="rId5" Type="http://schemas.openxmlformats.org/officeDocument/2006/relationships/image" Target="../media/image97.png"/><Relationship Id="rId10" Type="http://schemas.openxmlformats.org/officeDocument/2006/relationships/image" Target="../media/image102.png"/><Relationship Id="rId4" Type="http://schemas.openxmlformats.org/officeDocument/2006/relationships/image" Target="../media/image96.jpeg"/><Relationship Id="rId9" Type="http://schemas.openxmlformats.org/officeDocument/2006/relationships/image" Target="../media/image101.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8" Type="http://schemas.openxmlformats.org/officeDocument/2006/relationships/image" Target="../media/image110.png"/><Relationship Id="rId3" Type="http://schemas.openxmlformats.org/officeDocument/2006/relationships/image" Target="../media/image1.png"/><Relationship Id="rId7" Type="http://schemas.openxmlformats.org/officeDocument/2006/relationships/image" Target="../media/image109.png"/><Relationship Id="rId2" Type="http://schemas.openxmlformats.org/officeDocument/2006/relationships/notesSlide" Target="../notesSlides/notesSlide20.xml"/><Relationship Id="rId1" Type="http://schemas.openxmlformats.org/officeDocument/2006/relationships/slideLayout" Target="../slideLayouts/slideLayout1.xml"/><Relationship Id="rId6" Type="http://schemas.openxmlformats.org/officeDocument/2006/relationships/image" Target="../media/image108.png"/><Relationship Id="rId5" Type="http://schemas.openxmlformats.org/officeDocument/2006/relationships/image" Target="../media/image107.png"/><Relationship Id="rId4" Type="http://schemas.openxmlformats.org/officeDocument/2006/relationships/image" Target="../media/image106.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114.png"/><Relationship Id="rId2" Type="http://schemas.openxmlformats.org/officeDocument/2006/relationships/notesSlide" Target="../notesSlides/notesSlide21.xml"/><Relationship Id="rId1" Type="http://schemas.openxmlformats.org/officeDocument/2006/relationships/slideLayout" Target="../slideLayouts/slideLayout1.xml"/><Relationship Id="rId6" Type="http://schemas.openxmlformats.org/officeDocument/2006/relationships/image" Target="../media/image113.png"/><Relationship Id="rId5" Type="http://schemas.openxmlformats.org/officeDocument/2006/relationships/image" Target="../media/image112.png"/><Relationship Id="rId4" Type="http://schemas.openxmlformats.org/officeDocument/2006/relationships/image" Target="../media/image111.png"/></Relationships>
</file>

<file path=ppt/slides/_rels/slide22.xml.rels><?xml version="1.0" encoding="UTF-8" standalone="yes"?>
<Relationships xmlns="http://schemas.openxmlformats.org/package/2006/relationships"><Relationship Id="rId3" Type="http://schemas.openxmlformats.org/officeDocument/2006/relationships/image" Target="../media/image115.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119.png"/><Relationship Id="rId2" Type="http://schemas.openxmlformats.org/officeDocument/2006/relationships/notesSlide" Target="../notesSlides/notesSlide23.xml"/><Relationship Id="rId1" Type="http://schemas.openxmlformats.org/officeDocument/2006/relationships/slideLayout" Target="../slideLayouts/slideLayout1.xml"/><Relationship Id="rId6" Type="http://schemas.openxmlformats.org/officeDocument/2006/relationships/image" Target="../media/image118.png"/><Relationship Id="rId5" Type="http://schemas.openxmlformats.org/officeDocument/2006/relationships/image" Target="../media/image117.png"/><Relationship Id="rId4" Type="http://schemas.openxmlformats.org/officeDocument/2006/relationships/image" Target="../media/image116.png"/></Relationships>
</file>

<file path=ppt/slides/_rels/slide24.xml.rels><?xml version="1.0" encoding="UTF-8" standalone="yes"?>
<Relationships xmlns="http://schemas.openxmlformats.org/package/2006/relationships"><Relationship Id="rId3" Type="http://schemas.openxmlformats.org/officeDocument/2006/relationships/image" Target="../media/image120.png"/><Relationship Id="rId2" Type="http://schemas.openxmlformats.org/officeDocument/2006/relationships/notesSlide" Target="../notesSlides/notesSlide24.xml"/><Relationship Id="rId1" Type="http://schemas.openxmlformats.org/officeDocument/2006/relationships/slideLayout" Target="../slideLayouts/slideLayout1.xml"/><Relationship Id="rId6" Type="http://schemas.openxmlformats.org/officeDocument/2006/relationships/image" Target="../media/image123.png"/><Relationship Id="rId5" Type="http://schemas.openxmlformats.org/officeDocument/2006/relationships/image" Target="../media/image122.png"/><Relationship Id="rId4" Type="http://schemas.openxmlformats.org/officeDocument/2006/relationships/image" Target="../media/image121.pn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2.png"/><Relationship Id="rId2" Type="http://schemas.openxmlformats.org/officeDocument/2006/relationships/notesSlide" Target="../notesSlides/notesSlide25.xml"/><Relationship Id="rId1" Type="http://schemas.openxmlformats.org/officeDocument/2006/relationships/slideLayout" Target="../slideLayouts/slideLayout1.xml"/><Relationship Id="rId6" Type="http://schemas.openxmlformats.org/officeDocument/2006/relationships/image" Target="../media/image126.png"/><Relationship Id="rId5" Type="http://schemas.openxmlformats.org/officeDocument/2006/relationships/image" Target="../media/image125.png"/><Relationship Id="rId4" Type="http://schemas.openxmlformats.org/officeDocument/2006/relationships/image" Target="../media/image124.png"/></Relationships>
</file>

<file path=ppt/slides/_rels/slide26.xml.rels><?xml version="1.0" encoding="UTF-8" standalone="yes"?>
<Relationships xmlns="http://schemas.openxmlformats.org/package/2006/relationships"><Relationship Id="rId8" Type="http://schemas.openxmlformats.org/officeDocument/2006/relationships/image" Target="../media/image132.png"/><Relationship Id="rId3" Type="http://schemas.openxmlformats.org/officeDocument/2006/relationships/image" Target="../media/image127.png"/><Relationship Id="rId7" Type="http://schemas.openxmlformats.org/officeDocument/2006/relationships/image" Target="../media/image131.png"/><Relationship Id="rId2" Type="http://schemas.openxmlformats.org/officeDocument/2006/relationships/notesSlide" Target="../notesSlides/notesSlide26.xml"/><Relationship Id="rId1" Type="http://schemas.openxmlformats.org/officeDocument/2006/relationships/slideLayout" Target="../slideLayouts/slideLayout1.xml"/><Relationship Id="rId6" Type="http://schemas.openxmlformats.org/officeDocument/2006/relationships/image" Target="../media/image130.png"/><Relationship Id="rId5" Type="http://schemas.openxmlformats.org/officeDocument/2006/relationships/image" Target="../media/image129.png"/><Relationship Id="rId4" Type="http://schemas.openxmlformats.org/officeDocument/2006/relationships/image" Target="../media/image128.png"/></Relationships>
</file>

<file path=ppt/slides/_rels/slide27.xml.rels><?xml version="1.0" encoding="UTF-8" standalone="yes"?>
<Relationships xmlns="http://schemas.openxmlformats.org/package/2006/relationships"><Relationship Id="rId3" Type="http://schemas.openxmlformats.org/officeDocument/2006/relationships/image" Target="../media/image133.png"/><Relationship Id="rId7"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1.xml"/><Relationship Id="rId6" Type="http://schemas.openxmlformats.org/officeDocument/2006/relationships/image" Target="../media/image136.png"/><Relationship Id="rId5" Type="http://schemas.openxmlformats.org/officeDocument/2006/relationships/image" Target="../media/image135.png"/><Relationship Id="rId4" Type="http://schemas.openxmlformats.org/officeDocument/2006/relationships/image" Target="../media/image134.png"/></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1.xml"/><Relationship Id="rId6" Type="http://schemas.openxmlformats.org/officeDocument/2006/relationships/image" Target="../media/image139.png"/><Relationship Id="rId5" Type="http://schemas.openxmlformats.org/officeDocument/2006/relationships/image" Target="../media/image138.png"/><Relationship Id="rId4" Type="http://schemas.openxmlformats.org/officeDocument/2006/relationships/image" Target="../media/image137.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0.xml.rels><?xml version="1.0" encoding="UTF-8" standalone="yes"?>
<Relationships xmlns="http://schemas.openxmlformats.org/package/2006/relationships"><Relationship Id="rId3" Type="http://schemas.openxmlformats.org/officeDocument/2006/relationships/image" Target="../media/image140.png"/><Relationship Id="rId7" Type="http://schemas.openxmlformats.org/officeDocument/2006/relationships/image" Target="../media/image143.png"/><Relationship Id="rId2" Type="http://schemas.openxmlformats.org/officeDocument/2006/relationships/notesSlide" Target="../notesSlides/notesSlide30.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image" Target="../media/image142.png"/><Relationship Id="rId4" Type="http://schemas.openxmlformats.org/officeDocument/2006/relationships/image" Target="../media/image141.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image" Target="../media/image14.png"/><Relationship Id="rId4" Type="http://schemas.openxmlformats.org/officeDocument/2006/relationships/image" Target="../media/image13.png"/></Relationships>
</file>

<file path=ppt/slides/_rels/slide6.xml.rels><?xml version="1.0" encoding="UTF-8" standalone="yes"?>
<Relationships xmlns="http://schemas.openxmlformats.org/package/2006/relationships"><Relationship Id="rId8" Type="http://schemas.openxmlformats.org/officeDocument/2006/relationships/image" Target="../media/image19.png"/><Relationship Id="rId3" Type="http://schemas.openxmlformats.org/officeDocument/2006/relationships/image" Target="../media/image1.png"/><Relationship Id="rId7" Type="http://schemas.openxmlformats.org/officeDocument/2006/relationships/image" Target="../media/image18.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21.png"/><Relationship Id="rId4" Type="http://schemas.openxmlformats.org/officeDocument/2006/relationships/image" Target="../media/image20.png"/></Relationships>
</file>

<file path=ppt/slides/_rels/slide8.xml.rels><?xml version="1.0" encoding="UTF-8" standalone="yes"?>
<Relationships xmlns="http://schemas.openxmlformats.org/package/2006/relationships"><Relationship Id="rId8" Type="http://schemas.openxmlformats.org/officeDocument/2006/relationships/image" Target="../media/image26.png"/><Relationship Id="rId3" Type="http://schemas.openxmlformats.org/officeDocument/2006/relationships/image" Target="../media/image1.png"/><Relationship Id="rId7" Type="http://schemas.openxmlformats.org/officeDocument/2006/relationships/image" Target="../media/image25.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24.png"/><Relationship Id="rId5" Type="http://schemas.openxmlformats.org/officeDocument/2006/relationships/image" Target="../media/image23.png"/><Relationship Id="rId4" Type="http://schemas.openxmlformats.org/officeDocument/2006/relationships/image" Target="../media/image22.png"/></Relationships>
</file>

<file path=ppt/slides/_rels/slide9.xml.rels><?xml version="1.0" encoding="UTF-8" standalone="yes"?>
<Relationships xmlns="http://schemas.openxmlformats.org/package/2006/relationships"><Relationship Id="rId8" Type="http://schemas.openxmlformats.org/officeDocument/2006/relationships/image" Target="../media/image31.png"/><Relationship Id="rId13" Type="http://schemas.openxmlformats.org/officeDocument/2006/relationships/image" Target="../media/image36.png"/><Relationship Id="rId3" Type="http://schemas.openxmlformats.org/officeDocument/2006/relationships/image" Target="../media/image1.png"/><Relationship Id="rId7" Type="http://schemas.openxmlformats.org/officeDocument/2006/relationships/image" Target="../media/image30.png"/><Relationship Id="rId12" Type="http://schemas.openxmlformats.org/officeDocument/2006/relationships/image" Target="../media/image35.png"/><Relationship Id="rId2" Type="http://schemas.openxmlformats.org/officeDocument/2006/relationships/notesSlide" Target="../notesSlides/notesSlide9.xml"/><Relationship Id="rId16" Type="http://schemas.openxmlformats.org/officeDocument/2006/relationships/image" Target="../media/image39.png"/><Relationship Id="rId1" Type="http://schemas.openxmlformats.org/officeDocument/2006/relationships/slideLayout" Target="../slideLayouts/slideLayout1.xml"/><Relationship Id="rId6" Type="http://schemas.openxmlformats.org/officeDocument/2006/relationships/image" Target="../media/image29.png"/><Relationship Id="rId11" Type="http://schemas.openxmlformats.org/officeDocument/2006/relationships/image" Target="../media/image34.png"/><Relationship Id="rId5" Type="http://schemas.openxmlformats.org/officeDocument/2006/relationships/image" Target="../media/image28.png"/><Relationship Id="rId15" Type="http://schemas.openxmlformats.org/officeDocument/2006/relationships/image" Target="../media/image38.png"/><Relationship Id="rId10" Type="http://schemas.openxmlformats.org/officeDocument/2006/relationships/image" Target="../media/image33.png"/><Relationship Id="rId4" Type="http://schemas.openxmlformats.org/officeDocument/2006/relationships/image" Target="../media/image27.png"/><Relationship Id="rId9" Type="http://schemas.openxmlformats.org/officeDocument/2006/relationships/image" Target="../media/image32.png"/><Relationship Id="rId14" Type="http://schemas.openxmlformats.org/officeDocument/2006/relationships/image" Target="../media/image37.png"/></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E5E7EB"/>
          </a:solidFill>
          <a:ln/>
        </p:spPr>
        <p:txBody>
          <a:bodyPr/>
          <a:lstStyle/>
          <a:p>
            <a:endParaRPr lang="en-US"/>
          </a:p>
        </p:txBody>
      </p:sp>
      <p:sp>
        <p:nvSpPr>
          <p:cNvPr id="3" name="Shape 1"/>
          <p:cNvSpPr/>
          <p:nvPr/>
        </p:nvSpPr>
        <p:spPr>
          <a:xfrm>
            <a:off x="0" y="0"/>
            <a:ext cx="12191695" cy="6858000"/>
          </a:xfrm>
          <a:prstGeom prst="rect">
            <a:avLst/>
          </a:prstGeom>
          <a:solidFill>
            <a:srgbClr val="FFFFFF"/>
          </a:solidFill>
          <a:ln/>
          <a:effectLst>
            <a:outerShdw blurRad="12700" dist="12700" dir="16200000" algn="bl" rotWithShape="0">
              <a:srgbClr val="000000">
                <a:alpha val="75000"/>
              </a:srgbClr>
            </a:outerShdw>
          </a:effectLst>
        </p:spPr>
        <p:txBody>
          <a:bodyPr/>
          <a:lstStyle/>
          <a:p>
            <a:endParaRPr lang="en-US"/>
          </a:p>
        </p:txBody>
      </p:sp>
      <p:sp>
        <p:nvSpPr>
          <p:cNvPr id="4" name="Shape 2"/>
          <p:cNvSpPr/>
          <p:nvPr/>
        </p:nvSpPr>
        <p:spPr>
          <a:xfrm>
            <a:off x="0" y="0"/>
            <a:ext cx="152705" cy="6858000"/>
          </a:xfrm>
          <a:prstGeom prst="rect">
            <a:avLst/>
          </a:prstGeom>
          <a:solidFill>
            <a:srgbClr val="0784BA"/>
          </a:solidFill>
          <a:ln/>
        </p:spPr>
        <p:txBody>
          <a:bodyPr/>
          <a:lstStyle/>
          <a:p>
            <a:endParaRPr lang="en-US"/>
          </a:p>
        </p:txBody>
      </p:sp>
      <p:sp>
        <p:nvSpPr>
          <p:cNvPr id="5" name="Shape 3"/>
          <p:cNvSpPr/>
          <p:nvPr/>
        </p:nvSpPr>
        <p:spPr>
          <a:xfrm>
            <a:off x="152705" y="0"/>
            <a:ext cx="75895" cy="6858000"/>
          </a:xfrm>
          <a:prstGeom prst="rect">
            <a:avLst/>
          </a:prstGeom>
          <a:solidFill>
            <a:srgbClr val="1E997C"/>
          </a:solidFill>
          <a:ln/>
        </p:spPr>
        <p:txBody>
          <a:bodyPr/>
          <a:lstStyle/>
          <a:p>
            <a:endParaRPr lang="en-US"/>
          </a:p>
        </p:txBody>
      </p:sp>
      <p:sp>
        <p:nvSpPr>
          <p:cNvPr id="6" name="Text 4"/>
          <p:cNvSpPr txBox="1"/>
          <p:nvPr/>
        </p:nvSpPr>
        <p:spPr>
          <a:xfrm>
            <a:off x="9176918" y="619049"/>
            <a:ext cx="2205533" cy="162763"/>
          </a:xfrm>
          <a:prstGeom prst="rect">
            <a:avLst/>
          </a:prstGeom>
          <a:noFill/>
          <a:ln/>
        </p:spPr>
        <p:txBody>
          <a:bodyPr wrap="square" lIns="0" tIns="0" rIns="0" bIns="0" rtlCol="0" anchor="ctr"/>
          <a:lstStyle/>
          <a:p>
            <a:pPr marL="0" indent="0" algn="l">
              <a:buNone/>
            </a:pPr>
            <a:r>
              <a:rPr lang="en-US" sz="1000" b="1" dirty="0">
                <a:solidFill>
                  <a:srgbClr val="9CA3AF"/>
                </a:solidFill>
                <a:latin typeface="Karla" pitchFamily="34" charset="0"/>
                <a:ea typeface="Karla" pitchFamily="34" charset="-122"/>
                <a:cs typeface="Karla" pitchFamily="34" charset="-120"/>
              </a:rPr>
              <a:t>INVESTOR WEBINAR — JAN 8</a:t>
            </a:r>
            <a:endParaRPr lang="en-US" sz="1000" dirty="0"/>
          </a:p>
        </p:txBody>
      </p:sp>
      <p:pic>
        <p:nvPicPr>
          <p:cNvPr id="7" name="Image 0" descr="preencoded.png"/>
          <p:cNvPicPr>
            <a:picLocks noChangeAspect="1"/>
          </p:cNvPicPr>
          <p:nvPr/>
        </p:nvPicPr>
        <p:blipFill>
          <a:blip r:embed="rId3"/>
          <a:srcRect t="601" b="601"/>
          <a:stretch/>
        </p:blipFill>
        <p:spPr>
          <a:xfrm>
            <a:off x="1143000" y="609905"/>
            <a:ext cx="752551" cy="609905"/>
          </a:xfrm>
          <a:prstGeom prst="rect">
            <a:avLst/>
          </a:prstGeom>
        </p:spPr>
      </p:pic>
      <p:sp>
        <p:nvSpPr>
          <p:cNvPr id="8" name="Text 5"/>
          <p:cNvSpPr txBox="1"/>
          <p:nvPr/>
        </p:nvSpPr>
        <p:spPr>
          <a:xfrm>
            <a:off x="1143000" y="1514246"/>
            <a:ext cx="3076956" cy="181051"/>
          </a:xfrm>
          <a:prstGeom prst="rect">
            <a:avLst/>
          </a:prstGeom>
          <a:noFill/>
          <a:ln/>
        </p:spPr>
        <p:txBody>
          <a:bodyPr wrap="square" lIns="0" tIns="0" rIns="0" bIns="0" rtlCol="0" anchor="ctr"/>
          <a:lstStyle/>
          <a:p>
            <a:pPr marL="0" indent="0" algn="l">
              <a:buNone/>
            </a:pPr>
            <a:r>
              <a:rPr lang="en-US" sz="1200" b="1" dirty="0">
                <a:solidFill>
                  <a:srgbClr val="1E997C"/>
                </a:solidFill>
                <a:latin typeface="Karla" pitchFamily="34" charset="0"/>
                <a:ea typeface="Karla" pitchFamily="34" charset="-122"/>
                <a:cs typeface="Karla" pitchFamily="34" charset="-120"/>
              </a:rPr>
              <a:t>STRATEGIC REGULATORY ADVISORY</a:t>
            </a:r>
            <a:endParaRPr lang="en-US" sz="1200" dirty="0"/>
          </a:p>
        </p:txBody>
      </p:sp>
      <p:sp>
        <p:nvSpPr>
          <p:cNvPr id="9" name="Text 6"/>
          <p:cNvSpPr txBox="1"/>
          <p:nvPr/>
        </p:nvSpPr>
        <p:spPr>
          <a:xfrm>
            <a:off x="1143000" y="1981505"/>
            <a:ext cx="5629961" cy="800100"/>
          </a:xfrm>
          <a:prstGeom prst="rect">
            <a:avLst/>
          </a:prstGeom>
          <a:noFill/>
          <a:ln/>
        </p:spPr>
        <p:txBody>
          <a:bodyPr wrap="square" lIns="0" tIns="0" rIns="0" bIns="0" rtlCol="0" anchor="ctr"/>
          <a:lstStyle/>
          <a:p>
            <a:pPr marL="0" indent="0" algn="l">
              <a:buNone/>
            </a:pPr>
            <a:r>
              <a:rPr lang="en-US" sz="5400" dirty="0">
                <a:solidFill>
                  <a:srgbClr val="111827"/>
                </a:solidFill>
                <a:latin typeface="Tenor Sans" pitchFamily="34" charset="0"/>
                <a:ea typeface="Tenor Sans" pitchFamily="34" charset="-122"/>
                <a:cs typeface="Tenor Sans" pitchFamily="34" charset="-120"/>
              </a:rPr>
              <a:t>Regulatory Due</a:t>
            </a:r>
            <a:endParaRPr lang="en-US" sz="5400" dirty="0"/>
          </a:p>
        </p:txBody>
      </p:sp>
      <p:sp>
        <p:nvSpPr>
          <p:cNvPr id="10" name="Text 7"/>
          <p:cNvSpPr txBox="1"/>
          <p:nvPr/>
        </p:nvSpPr>
        <p:spPr>
          <a:xfrm>
            <a:off x="1143000" y="2838298"/>
            <a:ext cx="4724705" cy="800100"/>
          </a:xfrm>
          <a:prstGeom prst="rect">
            <a:avLst/>
          </a:prstGeom>
          <a:noFill/>
          <a:ln/>
        </p:spPr>
        <p:txBody>
          <a:bodyPr wrap="square" lIns="0" tIns="0" rIns="0" bIns="0" rtlCol="0" anchor="ctr"/>
          <a:lstStyle/>
          <a:p>
            <a:pPr marL="0" indent="0" algn="l">
              <a:buNone/>
            </a:pPr>
            <a:r>
              <a:rPr lang="en-US" sz="5400" dirty="0">
                <a:solidFill>
                  <a:srgbClr val="111827"/>
                </a:solidFill>
                <a:latin typeface="Tenor Sans" pitchFamily="34" charset="0"/>
                <a:ea typeface="Tenor Sans" pitchFamily="34" charset="-122"/>
                <a:cs typeface="Tenor Sans" pitchFamily="34" charset="-120"/>
              </a:rPr>
              <a:t>Diligence 101</a:t>
            </a:r>
            <a:endParaRPr lang="en-US" sz="5400" dirty="0"/>
          </a:p>
        </p:txBody>
      </p:sp>
      <p:sp>
        <p:nvSpPr>
          <p:cNvPr id="11" name="Text 8"/>
          <p:cNvSpPr txBox="1"/>
          <p:nvPr/>
        </p:nvSpPr>
        <p:spPr>
          <a:xfrm>
            <a:off x="1143000" y="3781044"/>
            <a:ext cx="4524451" cy="534010"/>
          </a:xfrm>
          <a:prstGeom prst="rect">
            <a:avLst/>
          </a:prstGeom>
          <a:noFill/>
          <a:ln/>
        </p:spPr>
        <p:txBody>
          <a:bodyPr wrap="square" lIns="0" tIns="0" rIns="0" bIns="0" rtlCol="0" anchor="ctr"/>
          <a:lstStyle/>
          <a:p>
            <a:pPr marL="0" indent="0" algn="l">
              <a:buNone/>
            </a:pPr>
            <a:r>
              <a:rPr lang="en-US" sz="3600" dirty="0">
                <a:solidFill>
                  <a:srgbClr val="0784BA"/>
                </a:solidFill>
                <a:latin typeface="Tenor Sans" pitchFamily="34" charset="0"/>
                <a:ea typeface="Tenor Sans" pitchFamily="34" charset="-122"/>
                <a:cs typeface="Tenor Sans" pitchFamily="34" charset="-120"/>
              </a:rPr>
              <a:t>(US FDA MedTech)</a:t>
            </a:r>
            <a:endParaRPr lang="en-US" sz="3600" dirty="0"/>
          </a:p>
        </p:txBody>
      </p:sp>
      <p:sp>
        <p:nvSpPr>
          <p:cNvPr id="12" name="Shape 9"/>
          <p:cNvSpPr/>
          <p:nvPr/>
        </p:nvSpPr>
        <p:spPr>
          <a:xfrm>
            <a:off x="1143000" y="4733849"/>
            <a:ext cx="1218895" cy="19202"/>
          </a:xfrm>
          <a:prstGeom prst="rect">
            <a:avLst/>
          </a:prstGeom>
          <a:solidFill>
            <a:srgbClr val="1E997C"/>
          </a:solidFill>
          <a:ln/>
        </p:spPr>
        <p:txBody>
          <a:bodyPr/>
          <a:lstStyle/>
          <a:p>
            <a:endParaRPr lang="en-US"/>
          </a:p>
        </p:txBody>
      </p:sp>
      <p:sp>
        <p:nvSpPr>
          <p:cNvPr id="13" name="Text 10"/>
          <p:cNvSpPr txBox="1"/>
          <p:nvPr/>
        </p:nvSpPr>
        <p:spPr>
          <a:xfrm>
            <a:off x="1143000" y="5229454"/>
            <a:ext cx="1619402" cy="267005"/>
          </a:xfrm>
          <a:prstGeom prst="rect">
            <a:avLst/>
          </a:prstGeom>
          <a:noFill/>
          <a:ln/>
        </p:spPr>
        <p:txBody>
          <a:bodyPr wrap="square" lIns="0" tIns="0" rIns="0" bIns="0" rtlCol="0" anchor="ctr"/>
          <a:lstStyle/>
          <a:p>
            <a:pPr marL="0" indent="0" algn="l">
              <a:buNone/>
            </a:pPr>
            <a:r>
              <a:rPr lang="en-US" sz="1800" b="1" dirty="0">
                <a:solidFill>
                  <a:srgbClr val="1F2937"/>
                </a:solidFill>
                <a:latin typeface="Karla" pitchFamily="34" charset="0"/>
                <a:ea typeface="Karla" pitchFamily="34" charset="-122"/>
                <a:cs typeface="Karla" pitchFamily="34" charset="-120"/>
              </a:rPr>
              <a:t>Ery Anguiano</a:t>
            </a:r>
            <a:endParaRPr lang="en-US" sz="1800" dirty="0"/>
          </a:p>
        </p:txBody>
      </p:sp>
      <p:sp>
        <p:nvSpPr>
          <p:cNvPr id="14" name="Text 11"/>
          <p:cNvSpPr txBox="1"/>
          <p:nvPr/>
        </p:nvSpPr>
        <p:spPr>
          <a:xfrm>
            <a:off x="1143000" y="5572354"/>
            <a:ext cx="2210105" cy="219456"/>
          </a:xfrm>
          <a:prstGeom prst="rect">
            <a:avLst/>
          </a:prstGeom>
          <a:noFill/>
          <a:ln/>
        </p:spPr>
        <p:txBody>
          <a:bodyPr wrap="square" lIns="0" tIns="0" rIns="0" bIns="0" rtlCol="0" anchor="ctr"/>
          <a:lstStyle/>
          <a:p>
            <a:pPr marL="0" indent="0" algn="l">
              <a:buNone/>
            </a:pPr>
            <a:r>
              <a:rPr lang="en-US" sz="1500" dirty="0">
                <a:solidFill>
                  <a:srgbClr val="6B7280"/>
                </a:solidFill>
                <a:latin typeface="Karla" pitchFamily="34" charset="0"/>
                <a:ea typeface="Karla" pitchFamily="34" charset="-122"/>
                <a:cs typeface="Karla" pitchFamily="34" charset="-120"/>
              </a:rPr>
              <a:t>APSIS Consulting Group</a:t>
            </a:r>
            <a:endParaRPr lang="en-US" sz="1500" dirty="0"/>
          </a:p>
        </p:txBody>
      </p:sp>
      <p:pic>
        <p:nvPicPr>
          <p:cNvPr id="15" name="Image 1" descr="preencoded.png"/>
          <p:cNvPicPr>
            <a:picLocks noChangeAspect="1"/>
          </p:cNvPicPr>
          <p:nvPr/>
        </p:nvPicPr>
        <p:blipFill>
          <a:blip r:embed="rId4">
            <a:alphaModFix amt="5000"/>
          </a:blip>
          <a:srcRect/>
          <a:stretch/>
        </p:blipFill>
        <p:spPr>
          <a:xfrm>
            <a:off x="8128102" y="4572000"/>
            <a:ext cx="4067251" cy="4067251"/>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p:spPr>
        <p:txBody>
          <a:bodyPr/>
          <a:lstStyle/>
          <a:p>
            <a:endParaRPr lang="en-US"/>
          </a:p>
        </p:txBody>
      </p:sp>
      <p:sp>
        <p:nvSpPr>
          <p:cNvPr id="3" name="Shape 1"/>
          <p:cNvSpPr/>
          <p:nvPr/>
        </p:nvSpPr>
        <p:spPr>
          <a:xfrm>
            <a:off x="8344002" y="1002995"/>
            <a:ext cx="3834993" cy="5840273"/>
          </a:xfrm>
          <a:prstGeom prst="rect">
            <a:avLst/>
          </a:prstGeom>
          <a:solidFill>
            <a:srgbClr val="F9FAFB"/>
          </a:solidFill>
          <a:ln/>
        </p:spPr>
        <p:txBody>
          <a:bodyPr/>
          <a:lstStyle/>
          <a:p>
            <a:endParaRPr lang="en-US"/>
          </a:p>
        </p:txBody>
      </p:sp>
      <p:pic>
        <p:nvPicPr>
          <p:cNvPr id="8" name="Image 0" descr="preencoded.png"/>
          <p:cNvPicPr>
            <a:picLocks noChangeAspect="1"/>
          </p:cNvPicPr>
          <p:nvPr/>
        </p:nvPicPr>
        <p:blipFill>
          <a:blip r:embed="rId3"/>
          <a:srcRect l="8984" r="8984"/>
          <a:stretch/>
        </p:blipFill>
        <p:spPr>
          <a:xfrm>
            <a:off x="457200" y="304495"/>
            <a:ext cx="381305" cy="381305"/>
          </a:xfrm>
          <a:prstGeom prst="rect">
            <a:avLst/>
          </a:prstGeom>
        </p:spPr>
      </p:pic>
      <p:sp>
        <p:nvSpPr>
          <p:cNvPr id="9" name="Shape 6"/>
          <p:cNvSpPr/>
          <p:nvPr/>
        </p:nvSpPr>
        <p:spPr>
          <a:xfrm>
            <a:off x="11363249" y="342900"/>
            <a:ext cx="9144" cy="304495"/>
          </a:xfrm>
          <a:prstGeom prst="rect">
            <a:avLst/>
          </a:prstGeom>
          <a:solidFill>
            <a:srgbClr val="D1D5DB"/>
          </a:solidFill>
          <a:ln/>
        </p:spPr>
        <p:txBody>
          <a:bodyPr/>
          <a:lstStyle/>
          <a:p>
            <a:endParaRPr lang="en-US"/>
          </a:p>
        </p:txBody>
      </p:sp>
      <p:sp>
        <p:nvSpPr>
          <p:cNvPr id="10" name="Text 7"/>
          <p:cNvSpPr txBox="1"/>
          <p:nvPr/>
        </p:nvSpPr>
        <p:spPr>
          <a:xfrm>
            <a:off x="990295" y="314554"/>
            <a:ext cx="652882" cy="210312"/>
          </a:xfrm>
          <a:prstGeom prst="rect">
            <a:avLst/>
          </a:prstGeom>
          <a:noFill/>
          <a:ln/>
        </p:spPr>
        <p:txBody>
          <a:bodyPr wrap="square" lIns="0" tIns="0" rIns="0" bIns="0" rtlCol="0" anchor="ctr"/>
          <a:lstStyle/>
          <a:p>
            <a:pPr marL="0" indent="0" algn="l">
              <a:buNone/>
            </a:pPr>
            <a:r>
              <a:rPr lang="en-US" sz="1300" b="1" dirty="0">
                <a:solidFill>
                  <a:srgbClr val="111827"/>
                </a:solidFill>
                <a:latin typeface="Tenor Sans" pitchFamily="34" charset="0"/>
                <a:ea typeface="Tenor Sans" pitchFamily="34" charset="-122"/>
                <a:cs typeface="Tenor Sans" pitchFamily="34" charset="-120"/>
              </a:rPr>
              <a:t>APSIS</a:t>
            </a:r>
            <a:endParaRPr lang="en-US" sz="1300" dirty="0"/>
          </a:p>
        </p:txBody>
      </p:sp>
      <p:sp>
        <p:nvSpPr>
          <p:cNvPr id="11" name="Text 8"/>
          <p:cNvSpPr txBox="1"/>
          <p:nvPr/>
        </p:nvSpPr>
        <p:spPr>
          <a:xfrm>
            <a:off x="990295" y="514807"/>
            <a:ext cx="1219810" cy="133502"/>
          </a:xfrm>
          <a:prstGeom prst="rect">
            <a:avLst/>
          </a:prstGeom>
          <a:noFill/>
          <a:ln/>
        </p:spPr>
        <p:txBody>
          <a:bodyPr wrap="square" lIns="0" tIns="0" rIns="0" bIns="0" rtlCol="0" anchor="ctr"/>
          <a:lstStyle/>
          <a:p>
            <a:pPr marL="0" indent="0" algn="l">
              <a:buNone/>
            </a:pPr>
            <a:r>
              <a:rPr lang="en-US" sz="900" dirty="0">
                <a:solidFill>
                  <a:srgbClr val="6B7280"/>
                </a:solidFill>
                <a:latin typeface="Karla" pitchFamily="34" charset="0"/>
                <a:ea typeface="Karla" pitchFamily="34" charset="-122"/>
                <a:cs typeface="Karla" pitchFamily="34" charset="-120"/>
              </a:rPr>
              <a:t>CONSULTING GROUP</a:t>
            </a:r>
            <a:endParaRPr lang="en-US" sz="900" dirty="0"/>
          </a:p>
        </p:txBody>
      </p:sp>
      <p:sp>
        <p:nvSpPr>
          <p:cNvPr id="14" name="Text 11"/>
          <p:cNvSpPr txBox="1"/>
          <p:nvPr/>
        </p:nvSpPr>
        <p:spPr>
          <a:xfrm>
            <a:off x="11525098" y="362102"/>
            <a:ext cx="381305" cy="267005"/>
          </a:xfrm>
          <a:prstGeom prst="rect">
            <a:avLst/>
          </a:prstGeom>
          <a:noFill/>
          <a:ln/>
        </p:spPr>
        <p:txBody>
          <a:bodyPr wrap="square" lIns="0" tIns="0" rIns="0" bIns="0" rtlCol="0" anchor="ctr"/>
          <a:lstStyle/>
          <a:p>
            <a:pPr marL="0" indent="0" algn="l">
              <a:buNone/>
            </a:pPr>
            <a:endParaRPr lang="en-US" sz="1800" dirty="0"/>
          </a:p>
        </p:txBody>
      </p:sp>
      <p:sp>
        <p:nvSpPr>
          <p:cNvPr id="15" name="Shape 12"/>
          <p:cNvSpPr/>
          <p:nvPr/>
        </p:nvSpPr>
        <p:spPr>
          <a:xfrm>
            <a:off x="457200" y="1067105"/>
            <a:ext cx="304495" cy="38405"/>
          </a:xfrm>
          <a:prstGeom prst="rect">
            <a:avLst/>
          </a:prstGeom>
          <a:solidFill>
            <a:srgbClr val="DC3545"/>
          </a:solidFill>
          <a:ln/>
        </p:spPr>
        <p:txBody>
          <a:bodyPr/>
          <a:lstStyle/>
          <a:p>
            <a:endParaRPr lang="en-US"/>
          </a:p>
        </p:txBody>
      </p:sp>
      <p:sp>
        <p:nvSpPr>
          <p:cNvPr id="16" name="Text 13"/>
          <p:cNvSpPr txBox="1"/>
          <p:nvPr/>
        </p:nvSpPr>
        <p:spPr>
          <a:xfrm>
            <a:off x="875995" y="1000354"/>
            <a:ext cx="2147926" cy="162763"/>
          </a:xfrm>
          <a:prstGeom prst="rect">
            <a:avLst/>
          </a:prstGeom>
          <a:noFill/>
          <a:ln/>
        </p:spPr>
        <p:txBody>
          <a:bodyPr wrap="square" lIns="0" tIns="0" rIns="0" bIns="0" rtlCol="0" anchor="ctr"/>
          <a:lstStyle/>
          <a:p>
            <a:pPr marL="0" indent="0" algn="l">
              <a:buNone/>
            </a:pPr>
            <a:r>
              <a:rPr lang="en-US" sz="1000" b="1" dirty="0">
                <a:solidFill>
                  <a:srgbClr val="DC3545"/>
                </a:solidFill>
                <a:latin typeface="Karla" pitchFamily="34" charset="0"/>
                <a:ea typeface="Karla" pitchFamily="34" charset="-122"/>
                <a:cs typeface="Karla" pitchFamily="34" charset="-120"/>
              </a:rPr>
              <a:t>VALUE DESTRUCTION RISKS</a:t>
            </a:r>
            <a:endParaRPr lang="en-US" sz="1000" dirty="0"/>
          </a:p>
        </p:txBody>
      </p:sp>
      <p:sp>
        <p:nvSpPr>
          <p:cNvPr id="17" name="Text 14"/>
          <p:cNvSpPr txBox="1"/>
          <p:nvPr/>
        </p:nvSpPr>
        <p:spPr>
          <a:xfrm>
            <a:off x="457200" y="1266444"/>
            <a:ext cx="8686800" cy="400507"/>
          </a:xfrm>
          <a:prstGeom prst="rect">
            <a:avLst/>
          </a:prstGeom>
          <a:noFill/>
          <a:ln/>
        </p:spPr>
        <p:txBody>
          <a:bodyPr wrap="square" lIns="0" tIns="0" rIns="0" bIns="0" rtlCol="0" anchor="ctr"/>
          <a:lstStyle/>
          <a:p>
            <a:pPr marL="0" indent="0" algn="l">
              <a:buNone/>
            </a:pPr>
            <a:r>
              <a:rPr lang="en-US" sz="2700" dirty="0">
                <a:solidFill>
                  <a:srgbClr val="111827"/>
                </a:solidFill>
                <a:latin typeface="Tenor Sans" pitchFamily="34" charset="0"/>
                <a:ea typeface="Tenor Sans" pitchFamily="34" charset="-122"/>
                <a:cs typeface="Tenor Sans" pitchFamily="34" charset="-120"/>
              </a:rPr>
              <a:t>Common Assumptions that Create Regulatory Uncertainty</a:t>
            </a:r>
            <a:endParaRPr lang="en-US" sz="2700" dirty="0"/>
          </a:p>
        </p:txBody>
      </p:sp>
      <p:sp>
        <p:nvSpPr>
          <p:cNvPr id="18" name="Text 15"/>
          <p:cNvSpPr txBox="1"/>
          <p:nvPr/>
        </p:nvSpPr>
        <p:spPr>
          <a:xfrm>
            <a:off x="457200" y="1714500"/>
            <a:ext cx="7366000" cy="476402"/>
          </a:xfrm>
          <a:prstGeom prst="rect">
            <a:avLst/>
          </a:prstGeom>
          <a:noFill/>
          <a:ln/>
        </p:spPr>
        <p:txBody>
          <a:bodyPr wrap="square" lIns="0" tIns="0" rIns="0" bIns="0" rtlCol="0" anchor="ctr"/>
          <a:lstStyle/>
          <a:p>
            <a:pPr marL="0" indent="0" algn="l">
              <a:buNone/>
            </a:pPr>
            <a:r>
              <a:rPr lang="en-US" sz="1300" dirty="0">
                <a:solidFill>
                  <a:srgbClr val="6B7280"/>
                </a:solidFill>
                <a:latin typeface="Karla" pitchFamily="34" charset="0"/>
                <a:ea typeface="Karla" pitchFamily="34" charset="-122"/>
                <a:cs typeface="Karla" pitchFamily="34" charset="-120"/>
              </a:rPr>
              <a:t>The fastest way to lose time is believing "we're just wellness" or "too early for compliance."</a:t>
            </a:r>
            <a:endParaRPr lang="en-US" sz="1300" dirty="0"/>
          </a:p>
        </p:txBody>
      </p:sp>
      <p:sp>
        <p:nvSpPr>
          <p:cNvPr id="19" name="Shape 16"/>
          <p:cNvSpPr/>
          <p:nvPr/>
        </p:nvSpPr>
        <p:spPr>
          <a:xfrm>
            <a:off x="457200" y="2307844"/>
            <a:ext cx="5524805" cy="2057400"/>
          </a:xfrm>
          <a:prstGeom prst="rect">
            <a:avLst/>
          </a:prstGeom>
          <a:solidFill>
            <a:srgbClr val="FFFFFF"/>
          </a:solidFill>
          <a:ln/>
          <a:effectLst>
            <a:outerShdw blurRad="63500" dist="38100" dir="5400000" algn="bl" rotWithShape="0">
              <a:srgbClr val="000000">
                <a:alpha val="10000"/>
              </a:srgbClr>
            </a:outerShdw>
          </a:effectLst>
        </p:spPr>
        <p:txBody>
          <a:bodyPr/>
          <a:lstStyle/>
          <a:p>
            <a:endParaRPr lang="en-US"/>
          </a:p>
        </p:txBody>
      </p:sp>
      <p:sp>
        <p:nvSpPr>
          <p:cNvPr id="20" name="Shape 17"/>
          <p:cNvSpPr/>
          <p:nvPr/>
        </p:nvSpPr>
        <p:spPr>
          <a:xfrm>
            <a:off x="457200" y="2307844"/>
            <a:ext cx="38405" cy="2057400"/>
          </a:xfrm>
          <a:prstGeom prst="rect">
            <a:avLst/>
          </a:prstGeom>
          <a:solidFill>
            <a:srgbClr val="D1D5DB"/>
          </a:solidFill>
          <a:ln/>
        </p:spPr>
        <p:txBody>
          <a:bodyPr/>
          <a:lstStyle/>
          <a:p>
            <a:endParaRPr lang="en-US"/>
          </a:p>
        </p:txBody>
      </p:sp>
      <p:pic>
        <p:nvPicPr>
          <p:cNvPr id="21" name="Image 1" descr="preencoded.png"/>
          <p:cNvPicPr>
            <a:picLocks noChangeAspect="1"/>
          </p:cNvPicPr>
          <p:nvPr/>
        </p:nvPicPr>
        <p:blipFill>
          <a:blip r:embed="rId4"/>
          <a:srcRect t="-45" b="-45"/>
          <a:stretch/>
        </p:blipFill>
        <p:spPr>
          <a:xfrm>
            <a:off x="5572354" y="2465121"/>
            <a:ext cx="256946" cy="342900"/>
          </a:xfrm>
          <a:prstGeom prst="rect">
            <a:avLst/>
          </a:prstGeom>
        </p:spPr>
      </p:pic>
      <p:sp>
        <p:nvSpPr>
          <p:cNvPr id="22" name="Shape 18"/>
          <p:cNvSpPr/>
          <p:nvPr/>
        </p:nvSpPr>
        <p:spPr>
          <a:xfrm>
            <a:off x="6210605" y="2307844"/>
            <a:ext cx="5524805" cy="2057400"/>
          </a:xfrm>
          <a:prstGeom prst="rect">
            <a:avLst/>
          </a:prstGeom>
          <a:solidFill>
            <a:srgbClr val="FFFFFF"/>
          </a:solidFill>
          <a:ln/>
          <a:effectLst>
            <a:outerShdw blurRad="63500" dist="38100" dir="5400000" algn="bl" rotWithShape="0">
              <a:srgbClr val="000000">
                <a:alpha val="10000"/>
              </a:srgbClr>
            </a:outerShdw>
          </a:effectLst>
        </p:spPr>
        <p:txBody>
          <a:bodyPr/>
          <a:lstStyle/>
          <a:p>
            <a:endParaRPr lang="en-US"/>
          </a:p>
        </p:txBody>
      </p:sp>
      <p:sp>
        <p:nvSpPr>
          <p:cNvPr id="23" name="Shape 19"/>
          <p:cNvSpPr/>
          <p:nvPr/>
        </p:nvSpPr>
        <p:spPr>
          <a:xfrm>
            <a:off x="6210605" y="2307844"/>
            <a:ext cx="38405" cy="2057400"/>
          </a:xfrm>
          <a:prstGeom prst="rect">
            <a:avLst/>
          </a:prstGeom>
          <a:solidFill>
            <a:srgbClr val="D1D5DB"/>
          </a:solidFill>
          <a:ln/>
        </p:spPr>
        <p:txBody>
          <a:bodyPr/>
          <a:lstStyle/>
          <a:p>
            <a:endParaRPr lang="en-US"/>
          </a:p>
        </p:txBody>
      </p:sp>
      <p:pic>
        <p:nvPicPr>
          <p:cNvPr id="24" name="Image 2" descr="preencoded.png"/>
          <p:cNvPicPr>
            <a:picLocks noChangeAspect="1"/>
          </p:cNvPicPr>
          <p:nvPr/>
        </p:nvPicPr>
        <p:blipFill>
          <a:blip r:embed="rId5"/>
          <a:srcRect/>
          <a:stretch/>
        </p:blipFill>
        <p:spPr>
          <a:xfrm>
            <a:off x="11239805" y="2465121"/>
            <a:ext cx="342900" cy="342900"/>
          </a:xfrm>
          <a:prstGeom prst="rect">
            <a:avLst/>
          </a:prstGeom>
        </p:spPr>
      </p:pic>
      <p:sp>
        <p:nvSpPr>
          <p:cNvPr id="25" name="Shape 20"/>
          <p:cNvSpPr/>
          <p:nvPr/>
        </p:nvSpPr>
        <p:spPr>
          <a:xfrm>
            <a:off x="457200" y="4589272"/>
            <a:ext cx="5524805" cy="2057400"/>
          </a:xfrm>
          <a:prstGeom prst="rect">
            <a:avLst/>
          </a:prstGeom>
          <a:solidFill>
            <a:srgbClr val="FFFFFF"/>
          </a:solidFill>
          <a:ln/>
          <a:effectLst>
            <a:outerShdw blurRad="63500" dist="38100" dir="5400000" algn="bl" rotWithShape="0">
              <a:srgbClr val="000000">
                <a:alpha val="10000"/>
              </a:srgbClr>
            </a:outerShdw>
          </a:effectLst>
        </p:spPr>
        <p:txBody>
          <a:bodyPr/>
          <a:lstStyle/>
          <a:p>
            <a:endParaRPr lang="en-US"/>
          </a:p>
        </p:txBody>
      </p:sp>
      <p:sp>
        <p:nvSpPr>
          <p:cNvPr id="26" name="Shape 21"/>
          <p:cNvSpPr/>
          <p:nvPr/>
        </p:nvSpPr>
        <p:spPr>
          <a:xfrm>
            <a:off x="457200" y="4589272"/>
            <a:ext cx="38405" cy="2057400"/>
          </a:xfrm>
          <a:prstGeom prst="rect">
            <a:avLst/>
          </a:prstGeom>
          <a:solidFill>
            <a:srgbClr val="D1D5DB"/>
          </a:solidFill>
          <a:ln/>
        </p:spPr>
        <p:txBody>
          <a:bodyPr/>
          <a:lstStyle/>
          <a:p>
            <a:endParaRPr lang="en-US"/>
          </a:p>
        </p:txBody>
      </p:sp>
      <p:pic>
        <p:nvPicPr>
          <p:cNvPr id="27" name="Image 3" descr="preencoded.png"/>
          <p:cNvPicPr>
            <a:picLocks noChangeAspect="1"/>
          </p:cNvPicPr>
          <p:nvPr/>
        </p:nvPicPr>
        <p:blipFill>
          <a:blip r:embed="rId6"/>
          <a:srcRect l="-743" r="-743"/>
          <a:stretch/>
        </p:blipFill>
        <p:spPr>
          <a:xfrm>
            <a:off x="5524805" y="4746549"/>
            <a:ext cx="304495" cy="342900"/>
          </a:xfrm>
          <a:prstGeom prst="rect">
            <a:avLst/>
          </a:prstGeom>
        </p:spPr>
      </p:pic>
      <p:sp>
        <p:nvSpPr>
          <p:cNvPr id="28" name="Shape 22"/>
          <p:cNvSpPr/>
          <p:nvPr/>
        </p:nvSpPr>
        <p:spPr>
          <a:xfrm>
            <a:off x="6210605" y="4589272"/>
            <a:ext cx="5524805" cy="2057400"/>
          </a:xfrm>
          <a:prstGeom prst="rect">
            <a:avLst/>
          </a:prstGeom>
          <a:solidFill>
            <a:srgbClr val="FFFFFF"/>
          </a:solidFill>
          <a:ln/>
          <a:effectLst>
            <a:outerShdw blurRad="63500" dist="38100" dir="5400000" algn="bl" rotWithShape="0">
              <a:srgbClr val="000000">
                <a:alpha val="10000"/>
              </a:srgbClr>
            </a:outerShdw>
          </a:effectLst>
        </p:spPr>
        <p:txBody>
          <a:bodyPr/>
          <a:lstStyle/>
          <a:p>
            <a:endParaRPr lang="en-US"/>
          </a:p>
        </p:txBody>
      </p:sp>
      <p:sp>
        <p:nvSpPr>
          <p:cNvPr id="29" name="Shape 23"/>
          <p:cNvSpPr/>
          <p:nvPr/>
        </p:nvSpPr>
        <p:spPr>
          <a:xfrm>
            <a:off x="6210605" y="4589272"/>
            <a:ext cx="38405" cy="2057400"/>
          </a:xfrm>
          <a:prstGeom prst="rect">
            <a:avLst/>
          </a:prstGeom>
          <a:solidFill>
            <a:srgbClr val="D1D5DB"/>
          </a:solidFill>
          <a:ln/>
        </p:spPr>
        <p:txBody>
          <a:bodyPr/>
          <a:lstStyle/>
          <a:p>
            <a:endParaRPr lang="en-US"/>
          </a:p>
        </p:txBody>
      </p:sp>
      <p:pic>
        <p:nvPicPr>
          <p:cNvPr id="30" name="Image 4" descr="preencoded.png"/>
          <p:cNvPicPr>
            <a:picLocks noChangeAspect="1"/>
          </p:cNvPicPr>
          <p:nvPr/>
        </p:nvPicPr>
        <p:blipFill>
          <a:blip r:embed="rId7"/>
          <a:srcRect l="-743" r="-743"/>
          <a:stretch/>
        </p:blipFill>
        <p:spPr>
          <a:xfrm>
            <a:off x="11277295" y="4746549"/>
            <a:ext cx="304495" cy="342900"/>
          </a:xfrm>
          <a:prstGeom prst="rect">
            <a:avLst/>
          </a:prstGeom>
        </p:spPr>
      </p:pic>
      <p:sp>
        <p:nvSpPr>
          <p:cNvPr id="31" name="Shape 24"/>
          <p:cNvSpPr/>
          <p:nvPr/>
        </p:nvSpPr>
        <p:spPr>
          <a:xfrm>
            <a:off x="724205" y="2546502"/>
            <a:ext cx="552298" cy="228600"/>
          </a:xfrm>
          <a:prstGeom prst="roundRect">
            <a:avLst>
              <a:gd name="adj" fmla="val 66667"/>
            </a:avLst>
          </a:prstGeom>
          <a:solidFill>
            <a:srgbClr val="F3F4F6"/>
          </a:solidFill>
          <a:ln/>
        </p:spPr>
        <p:txBody>
          <a:bodyPr/>
          <a:lstStyle/>
          <a:p>
            <a:endParaRPr lang="en-US"/>
          </a:p>
        </p:txBody>
      </p:sp>
      <p:sp>
        <p:nvSpPr>
          <p:cNvPr id="32" name="Text 25"/>
          <p:cNvSpPr txBox="1"/>
          <p:nvPr/>
        </p:nvSpPr>
        <p:spPr>
          <a:xfrm>
            <a:off x="800100" y="2594051"/>
            <a:ext cx="486461" cy="133502"/>
          </a:xfrm>
          <a:prstGeom prst="rect">
            <a:avLst/>
          </a:prstGeom>
          <a:noFill/>
          <a:ln/>
        </p:spPr>
        <p:txBody>
          <a:bodyPr wrap="square" lIns="0" tIns="0" rIns="0" bIns="0" rtlCol="0" anchor="ctr"/>
          <a:lstStyle/>
          <a:p>
            <a:pPr marL="0" indent="0" algn="l">
              <a:buNone/>
            </a:pPr>
            <a:r>
              <a:rPr lang="en-US" sz="900" b="1" dirty="0">
                <a:solidFill>
                  <a:srgbClr val="6B7280"/>
                </a:solidFill>
                <a:latin typeface="ui-sans-serif" pitchFamily="34" charset="0"/>
                <a:ea typeface="ui-sans-serif" pitchFamily="34" charset="-122"/>
                <a:cs typeface="ui-sans-serif" pitchFamily="34" charset="-120"/>
              </a:rPr>
              <a:t>MYTH</a:t>
            </a:r>
            <a:endParaRPr lang="en-US" sz="900" dirty="0"/>
          </a:p>
        </p:txBody>
      </p:sp>
      <p:sp>
        <p:nvSpPr>
          <p:cNvPr id="33" name="Text 26"/>
          <p:cNvSpPr txBox="1"/>
          <p:nvPr/>
        </p:nvSpPr>
        <p:spPr>
          <a:xfrm>
            <a:off x="724204" y="2870200"/>
            <a:ext cx="4643323" cy="226670"/>
          </a:xfrm>
          <a:prstGeom prst="rect">
            <a:avLst/>
          </a:prstGeom>
          <a:noFill/>
          <a:ln/>
        </p:spPr>
        <p:txBody>
          <a:bodyPr wrap="square" lIns="0" tIns="0" rIns="0" bIns="0" rtlCol="0" anchor="ctr"/>
          <a:lstStyle/>
          <a:p>
            <a:pPr marL="0" indent="0" algn="l">
              <a:buNone/>
            </a:pPr>
            <a:r>
              <a:rPr lang="en-US" sz="1500" i="1" dirty="0">
                <a:solidFill>
                  <a:srgbClr val="9CA3AF"/>
                </a:solidFill>
                <a:latin typeface="Tenor Sans" pitchFamily="34" charset="0"/>
                <a:ea typeface="Tenor Sans" pitchFamily="34" charset="-122"/>
                <a:cs typeface="Tenor Sans" pitchFamily="34" charset="-120"/>
              </a:rPr>
              <a:t>“We’ll use disclaimers to keep us 'wellness'."</a:t>
            </a:r>
            <a:endParaRPr lang="en-US" sz="1500" dirty="0"/>
          </a:p>
        </p:txBody>
      </p:sp>
      <p:sp>
        <p:nvSpPr>
          <p:cNvPr id="34" name="Shape 27"/>
          <p:cNvSpPr/>
          <p:nvPr/>
        </p:nvSpPr>
        <p:spPr>
          <a:xfrm>
            <a:off x="724205" y="3308198"/>
            <a:ext cx="5029200" cy="9144"/>
          </a:xfrm>
          <a:prstGeom prst="rect">
            <a:avLst/>
          </a:prstGeom>
          <a:solidFill>
            <a:srgbClr val="E5E7EB"/>
          </a:solidFill>
          <a:ln/>
        </p:spPr>
        <p:txBody>
          <a:bodyPr/>
          <a:lstStyle/>
          <a:p>
            <a:endParaRPr lang="en-US"/>
          </a:p>
        </p:txBody>
      </p:sp>
      <p:sp>
        <p:nvSpPr>
          <p:cNvPr id="35" name="Text 28"/>
          <p:cNvSpPr txBox="1"/>
          <p:nvPr/>
        </p:nvSpPr>
        <p:spPr>
          <a:xfrm>
            <a:off x="724205" y="3480105"/>
            <a:ext cx="1162202" cy="133502"/>
          </a:xfrm>
          <a:prstGeom prst="rect">
            <a:avLst/>
          </a:prstGeom>
          <a:noFill/>
          <a:ln/>
        </p:spPr>
        <p:txBody>
          <a:bodyPr wrap="square" lIns="0" tIns="0" rIns="0" bIns="0" rtlCol="0" anchor="ctr"/>
          <a:lstStyle/>
          <a:p>
            <a:pPr marL="0" indent="0" algn="l">
              <a:buNone/>
            </a:pPr>
            <a:r>
              <a:rPr lang="en-US" sz="900" b="1" dirty="0">
                <a:solidFill>
                  <a:srgbClr val="0784BA"/>
                </a:solidFill>
                <a:latin typeface="ui-sans-serif" pitchFamily="34" charset="0"/>
                <a:ea typeface="ui-sans-serif" pitchFamily="34" charset="-122"/>
                <a:cs typeface="ui-sans-serif" pitchFamily="34" charset="-120"/>
              </a:rPr>
              <a:t>REALITY:</a:t>
            </a:r>
            <a:endParaRPr lang="en-US" sz="900" dirty="0"/>
          </a:p>
        </p:txBody>
      </p:sp>
      <p:sp>
        <p:nvSpPr>
          <p:cNvPr id="36" name="Text 29"/>
          <p:cNvSpPr txBox="1"/>
          <p:nvPr/>
        </p:nvSpPr>
        <p:spPr>
          <a:xfrm>
            <a:off x="724205" y="3670300"/>
            <a:ext cx="4424782" cy="448056"/>
          </a:xfrm>
          <a:prstGeom prst="rect">
            <a:avLst/>
          </a:prstGeom>
          <a:noFill/>
          <a:ln/>
        </p:spPr>
        <p:txBody>
          <a:bodyPr wrap="square" lIns="0" tIns="0" rIns="0" bIns="0" rtlCol="0" anchor="ctr"/>
          <a:lstStyle/>
          <a:p>
            <a:pPr marL="0" indent="0" algn="l">
              <a:buNone/>
            </a:pPr>
            <a:r>
              <a:rPr lang="en-US" sz="1300" dirty="0">
                <a:solidFill>
                  <a:srgbClr val="1F2937"/>
                </a:solidFill>
                <a:latin typeface="Karla" pitchFamily="34" charset="0"/>
                <a:ea typeface="Karla" pitchFamily="34" charset="-122"/>
                <a:cs typeface="Karla" pitchFamily="34" charset="-120"/>
              </a:rPr>
              <a:t>FDA evaluates objective intent based on functionality, marketing context, and design — not just footer text.</a:t>
            </a:r>
            <a:endParaRPr lang="en-US" sz="1300" dirty="0"/>
          </a:p>
        </p:txBody>
      </p:sp>
      <p:sp>
        <p:nvSpPr>
          <p:cNvPr id="37" name="Shape 30"/>
          <p:cNvSpPr/>
          <p:nvPr/>
        </p:nvSpPr>
        <p:spPr>
          <a:xfrm>
            <a:off x="6476695" y="2546502"/>
            <a:ext cx="552298" cy="228600"/>
          </a:xfrm>
          <a:prstGeom prst="roundRect">
            <a:avLst>
              <a:gd name="adj" fmla="val 66667"/>
            </a:avLst>
          </a:prstGeom>
          <a:solidFill>
            <a:srgbClr val="F3F4F6"/>
          </a:solidFill>
          <a:ln/>
        </p:spPr>
        <p:txBody>
          <a:bodyPr/>
          <a:lstStyle/>
          <a:p>
            <a:endParaRPr lang="en-US"/>
          </a:p>
        </p:txBody>
      </p:sp>
      <p:sp>
        <p:nvSpPr>
          <p:cNvPr id="38" name="Text 31"/>
          <p:cNvSpPr txBox="1"/>
          <p:nvPr/>
        </p:nvSpPr>
        <p:spPr>
          <a:xfrm>
            <a:off x="6553505" y="2594051"/>
            <a:ext cx="486461" cy="133502"/>
          </a:xfrm>
          <a:prstGeom prst="rect">
            <a:avLst/>
          </a:prstGeom>
          <a:noFill/>
          <a:ln/>
        </p:spPr>
        <p:txBody>
          <a:bodyPr wrap="square" lIns="0" tIns="0" rIns="0" bIns="0" rtlCol="0" anchor="ctr"/>
          <a:lstStyle/>
          <a:p>
            <a:pPr marL="0" indent="0" algn="l">
              <a:buNone/>
            </a:pPr>
            <a:r>
              <a:rPr lang="en-US" sz="900" b="1" dirty="0">
                <a:solidFill>
                  <a:srgbClr val="6B7280"/>
                </a:solidFill>
                <a:latin typeface="ui-sans-serif" pitchFamily="34" charset="0"/>
                <a:ea typeface="ui-sans-serif" pitchFamily="34" charset="-122"/>
                <a:cs typeface="ui-sans-serif" pitchFamily="34" charset="-120"/>
              </a:rPr>
              <a:t>MYTH</a:t>
            </a:r>
            <a:endParaRPr lang="en-US" sz="900" dirty="0"/>
          </a:p>
        </p:txBody>
      </p:sp>
      <p:sp>
        <p:nvSpPr>
          <p:cNvPr id="39" name="Text 32"/>
          <p:cNvSpPr txBox="1"/>
          <p:nvPr/>
        </p:nvSpPr>
        <p:spPr>
          <a:xfrm>
            <a:off x="6476695" y="2870199"/>
            <a:ext cx="4257675" cy="256947"/>
          </a:xfrm>
          <a:prstGeom prst="rect">
            <a:avLst/>
          </a:prstGeom>
          <a:noFill/>
          <a:ln/>
        </p:spPr>
        <p:txBody>
          <a:bodyPr wrap="square" lIns="0" tIns="0" rIns="0" bIns="0" rtlCol="0" anchor="ctr"/>
          <a:lstStyle/>
          <a:p>
            <a:pPr marL="0" indent="0" algn="l">
              <a:buNone/>
            </a:pPr>
            <a:r>
              <a:rPr lang="en-US" sz="1500" i="1" dirty="0">
                <a:solidFill>
                  <a:srgbClr val="9CA3AF"/>
                </a:solidFill>
                <a:latin typeface="Tenor Sans" pitchFamily="34" charset="0"/>
                <a:ea typeface="Tenor Sans" pitchFamily="34" charset="-122"/>
                <a:cs typeface="Tenor Sans" pitchFamily="34" charset="-120"/>
              </a:rPr>
              <a:t>"We'll figure FDA out after launch of first product."</a:t>
            </a:r>
            <a:endParaRPr lang="en-US" sz="1500" dirty="0"/>
          </a:p>
        </p:txBody>
      </p:sp>
      <p:sp>
        <p:nvSpPr>
          <p:cNvPr id="40" name="Shape 33"/>
          <p:cNvSpPr/>
          <p:nvPr/>
        </p:nvSpPr>
        <p:spPr>
          <a:xfrm>
            <a:off x="6476695" y="3308198"/>
            <a:ext cx="5029200" cy="9144"/>
          </a:xfrm>
          <a:prstGeom prst="rect">
            <a:avLst/>
          </a:prstGeom>
          <a:solidFill>
            <a:srgbClr val="E5E7EB"/>
          </a:solidFill>
          <a:ln/>
        </p:spPr>
        <p:txBody>
          <a:bodyPr/>
          <a:lstStyle/>
          <a:p>
            <a:endParaRPr lang="en-US"/>
          </a:p>
        </p:txBody>
      </p:sp>
      <p:sp>
        <p:nvSpPr>
          <p:cNvPr id="41" name="Text 34"/>
          <p:cNvSpPr txBox="1"/>
          <p:nvPr/>
        </p:nvSpPr>
        <p:spPr>
          <a:xfrm>
            <a:off x="6476695" y="3480105"/>
            <a:ext cx="1162202" cy="133502"/>
          </a:xfrm>
          <a:prstGeom prst="rect">
            <a:avLst/>
          </a:prstGeom>
          <a:noFill/>
          <a:ln/>
        </p:spPr>
        <p:txBody>
          <a:bodyPr wrap="square" lIns="0" tIns="0" rIns="0" bIns="0" rtlCol="0" anchor="ctr"/>
          <a:lstStyle/>
          <a:p>
            <a:pPr marL="0" indent="0" algn="l">
              <a:buNone/>
            </a:pPr>
            <a:r>
              <a:rPr lang="en-US" sz="900" b="1" dirty="0">
                <a:solidFill>
                  <a:srgbClr val="0784BA"/>
                </a:solidFill>
                <a:latin typeface="ui-sans-serif" pitchFamily="34" charset="0"/>
                <a:ea typeface="ui-sans-serif" pitchFamily="34" charset="-122"/>
                <a:cs typeface="ui-sans-serif" pitchFamily="34" charset="-120"/>
              </a:rPr>
              <a:t>REALITY:</a:t>
            </a:r>
            <a:endParaRPr lang="en-US" sz="900" dirty="0"/>
          </a:p>
        </p:txBody>
      </p:sp>
      <p:sp>
        <p:nvSpPr>
          <p:cNvPr id="42" name="Text 35"/>
          <p:cNvSpPr txBox="1"/>
          <p:nvPr/>
        </p:nvSpPr>
        <p:spPr>
          <a:xfrm>
            <a:off x="6476695" y="3670300"/>
            <a:ext cx="5043830" cy="448056"/>
          </a:xfrm>
          <a:prstGeom prst="rect">
            <a:avLst/>
          </a:prstGeom>
          <a:noFill/>
          <a:ln/>
        </p:spPr>
        <p:txBody>
          <a:bodyPr wrap="square" lIns="0" tIns="0" rIns="0" bIns="0" rtlCol="0" anchor="ctr"/>
          <a:lstStyle/>
          <a:p>
            <a:pPr marL="0" indent="0" algn="l">
              <a:buNone/>
            </a:pPr>
            <a:r>
              <a:rPr lang="en-US" sz="1300" dirty="0">
                <a:solidFill>
                  <a:srgbClr val="1F2937"/>
                </a:solidFill>
                <a:latin typeface="Karla" pitchFamily="34" charset="0"/>
                <a:ea typeface="Karla" pitchFamily="34" charset="-122"/>
                <a:cs typeface="Karla" pitchFamily="34" charset="-120"/>
              </a:rPr>
              <a:t>Launch can create immediate unauthorized market exposure, triggering enforcement before you pivot.</a:t>
            </a:r>
            <a:endParaRPr lang="en-US" sz="1300" dirty="0"/>
          </a:p>
        </p:txBody>
      </p:sp>
      <p:sp>
        <p:nvSpPr>
          <p:cNvPr id="43" name="Shape 36"/>
          <p:cNvSpPr/>
          <p:nvPr/>
        </p:nvSpPr>
        <p:spPr>
          <a:xfrm>
            <a:off x="724205" y="4827930"/>
            <a:ext cx="552298" cy="228600"/>
          </a:xfrm>
          <a:prstGeom prst="roundRect">
            <a:avLst>
              <a:gd name="adj" fmla="val 66667"/>
            </a:avLst>
          </a:prstGeom>
          <a:solidFill>
            <a:srgbClr val="F3F4F6"/>
          </a:solidFill>
          <a:ln/>
        </p:spPr>
        <p:txBody>
          <a:bodyPr/>
          <a:lstStyle/>
          <a:p>
            <a:endParaRPr lang="en-US"/>
          </a:p>
        </p:txBody>
      </p:sp>
      <p:sp>
        <p:nvSpPr>
          <p:cNvPr id="44" name="Text 37"/>
          <p:cNvSpPr txBox="1"/>
          <p:nvPr/>
        </p:nvSpPr>
        <p:spPr>
          <a:xfrm>
            <a:off x="800100" y="4875479"/>
            <a:ext cx="486461" cy="133502"/>
          </a:xfrm>
          <a:prstGeom prst="rect">
            <a:avLst/>
          </a:prstGeom>
          <a:noFill/>
          <a:ln/>
        </p:spPr>
        <p:txBody>
          <a:bodyPr wrap="square" lIns="0" tIns="0" rIns="0" bIns="0" rtlCol="0" anchor="ctr"/>
          <a:lstStyle/>
          <a:p>
            <a:pPr marL="0" indent="0" algn="l">
              <a:buNone/>
            </a:pPr>
            <a:r>
              <a:rPr lang="en-US" sz="900" b="1" dirty="0">
                <a:solidFill>
                  <a:srgbClr val="6B7280"/>
                </a:solidFill>
                <a:latin typeface="ui-sans-serif" pitchFamily="34" charset="0"/>
                <a:ea typeface="ui-sans-serif" pitchFamily="34" charset="-122"/>
                <a:cs typeface="ui-sans-serif" pitchFamily="34" charset="-120"/>
              </a:rPr>
              <a:t>MYTH</a:t>
            </a:r>
            <a:endParaRPr lang="en-US" sz="900" dirty="0"/>
          </a:p>
        </p:txBody>
      </p:sp>
      <p:sp>
        <p:nvSpPr>
          <p:cNvPr id="45" name="Text 38"/>
          <p:cNvSpPr txBox="1"/>
          <p:nvPr/>
        </p:nvSpPr>
        <p:spPr>
          <a:xfrm>
            <a:off x="724204" y="5056378"/>
            <a:ext cx="5105096" cy="380390"/>
          </a:xfrm>
          <a:prstGeom prst="rect">
            <a:avLst/>
          </a:prstGeom>
          <a:noFill/>
          <a:ln/>
        </p:spPr>
        <p:txBody>
          <a:bodyPr wrap="square" lIns="0" tIns="0" rIns="0" bIns="0" rtlCol="0" anchor="ctr"/>
          <a:lstStyle/>
          <a:p>
            <a:pPr marL="0" indent="0" algn="l">
              <a:buNone/>
            </a:pPr>
            <a:r>
              <a:rPr lang="en-US" sz="1500" i="1" dirty="0">
                <a:solidFill>
                  <a:srgbClr val="9CA3AF"/>
                </a:solidFill>
                <a:latin typeface="Tenor Sans" pitchFamily="34" charset="0"/>
                <a:ea typeface="Tenor Sans" pitchFamily="34" charset="-122"/>
                <a:cs typeface="Tenor Sans" pitchFamily="34" charset="-120"/>
              </a:rPr>
              <a:t>"Clinical pilot data will be enough for submission”</a:t>
            </a:r>
            <a:endParaRPr lang="en-US" sz="1500" dirty="0"/>
          </a:p>
        </p:txBody>
      </p:sp>
      <p:sp>
        <p:nvSpPr>
          <p:cNvPr id="46" name="Shape 39"/>
          <p:cNvSpPr/>
          <p:nvPr/>
        </p:nvSpPr>
        <p:spPr>
          <a:xfrm>
            <a:off x="724205" y="5589626"/>
            <a:ext cx="5029200" cy="9144"/>
          </a:xfrm>
          <a:prstGeom prst="rect">
            <a:avLst/>
          </a:prstGeom>
          <a:solidFill>
            <a:srgbClr val="E5E7EB"/>
          </a:solidFill>
          <a:ln/>
        </p:spPr>
        <p:txBody>
          <a:bodyPr/>
          <a:lstStyle/>
          <a:p>
            <a:endParaRPr lang="en-US"/>
          </a:p>
        </p:txBody>
      </p:sp>
      <p:sp>
        <p:nvSpPr>
          <p:cNvPr id="47" name="Text 40"/>
          <p:cNvSpPr txBox="1"/>
          <p:nvPr/>
        </p:nvSpPr>
        <p:spPr>
          <a:xfrm>
            <a:off x="724205" y="5760618"/>
            <a:ext cx="1162202" cy="133502"/>
          </a:xfrm>
          <a:prstGeom prst="rect">
            <a:avLst/>
          </a:prstGeom>
          <a:noFill/>
          <a:ln/>
        </p:spPr>
        <p:txBody>
          <a:bodyPr wrap="square" lIns="0" tIns="0" rIns="0" bIns="0" rtlCol="0" anchor="ctr"/>
          <a:lstStyle/>
          <a:p>
            <a:pPr marL="0" indent="0" algn="l">
              <a:buNone/>
            </a:pPr>
            <a:r>
              <a:rPr lang="en-US" sz="900" b="1" dirty="0">
                <a:solidFill>
                  <a:srgbClr val="0784BA"/>
                </a:solidFill>
                <a:latin typeface="ui-sans-serif" pitchFamily="34" charset="0"/>
                <a:ea typeface="ui-sans-serif" pitchFamily="34" charset="-122"/>
                <a:cs typeface="ui-sans-serif" pitchFamily="34" charset="-120"/>
              </a:rPr>
              <a:t>REALITY:</a:t>
            </a:r>
            <a:endParaRPr lang="en-US" sz="900" dirty="0"/>
          </a:p>
        </p:txBody>
      </p:sp>
      <p:sp>
        <p:nvSpPr>
          <p:cNvPr id="48" name="Text 41"/>
          <p:cNvSpPr txBox="1"/>
          <p:nvPr/>
        </p:nvSpPr>
        <p:spPr>
          <a:xfrm>
            <a:off x="724205" y="5951728"/>
            <a:ext cx="4681728" cy="448056"/>
          </a:xfrm>
          <a:prstGeom prst="rect">
            <a:avLst/>
          </a:prstGeom>
          <a:noFill/>
          <a:ln/>
        </p:spPr>
        <p:txBody>
          <a:bodyPr wrap="square" lIns="0" tIns="0" rIns="0" bIns="0" rtlCol="0" anchor="ctr"/>
          <a:lstStyle/>
          <a:p>
            <a:pPr marL="0" indent="0" algn="l">
              <a:buNone/>
            </a:pPr>
            <a:r>
              <a:rPr lang="en-US" sz="1300" dirty="0">
                <a:solidFill>
                  <a:srgbClr val="1F2937"/>
                </a:solidFill>
                <a:latin typeface="Karla" pitchFamily="34" charset="0"/>
                <a:ea typeface="Karla" pitchFamily="34" charset="-122"/>
                <a:cs typeface="Karla" pitchFamily="34" charset="-120"/>
              </a:rPr>
              <a:t>Without design controls and GCP, early data is often non-submission-grade and must be completely redone.</a:t>
            </a:r>
            <a:endParaRPr lang="en-US" sz="1300" dirty="0"/>
          </a:p>
        </p:txBody>
      </p:sp>
      <p:sp>
        <p:nvSpPr>
          <p:cNvPr id="49" name="Shape 42"/>
          <p:cNvSpPr/>
          <p:nvPr/>
        </p:nvSpPr>
        <p:spPr>
          <a:xfrm>
            <a:off x="6476695" y="4827930"/>
            <a:ext cx="552298" cy="228600"/>
          </a:xfrm>
          <a:prstGeom prst="roundRect">
            <a:avLst>
              <a:gd name="adj" fmla="val 66667"/>
            </a:avLst>
          </a:prstGeom>
          <a:solidFill>
            <a:srgbClr val="F3F4F6"/>
          </a:solidFill>
          <a:ln/>
        </p:spPr>
        <p:txBody>
          <a:bodyPr/>
          <a:lstStyle/>
          <a:p>
            <a:endParaRPr lang="en-US"/>
          </a:p>
        </p:txBody>
      </p:sp>
      <p:sp>
        <p:nvSpPr>
          <p:cNvPr id="50" name="Text 43"/>
          <p:cNvSpPr txBox="1"/>
          <p:nvPr/>
        </p:nvSpPr>
        <p:spPr>
          <a:xfrm>
            <a:off x="6553505" y="4875479"/>
            <a:ext cx="486461" cy="133502"/>
          </a:xfrm>
          <a:prstGeom prst="rect">
            <a:avLst/>
          </a:prstGeom>
          <a:noFill/>
          <a:ln/>
        </p:spPr>
        <p:txBody>
          <a:bodyPr wrap="square" lIns="0" tIns="0" rIns="0" bIns="0" rtlCol="0" anchor="ctr"/>
          <a:lstStyle/>
          <a:p>
            <a:pPr marL="0" indent="0" algn="l">
              <a:buNone/>
            </a:pPr>
            <a:r>
              <a:rPr lang="en-US" sz="900" b="1" dirty="0">
                <a:solidFill>
                  <a:srgbClr val="6B7280"/>
                </a:solidFill>
                <a:latin typeface="ui-sans-serif" pitchFamily="34" charset="0"/>
                <a:ea typeface="ui-sans-serif" pitchFamily="34" charset="-122"/>
                <a:cs typeface="ui-sans-serif" pitchFamily="34" charset="-120"/>
              </a:rPr>
              <a:t>MYTH</a:t>
            </a:r>
            <a:endParaRPr lang="en-US" sz="900" dirty="0"/>
          </a:p>
        </p:txBody>
      </p:sp>
      <p:sp>
        <p:nvSpPr>
          <p:cNvPr id="51" name="Text 44"/>
          <p:cNvSpPr txBox="1"/>
          <p:nvPr/>
        </p:nvSpPr>
        <p:spPr>
          <a:xfrm>
            <a:off x="6476695" y="5151628"/>
            <a:ext cx="2905963" cy="219456"/>
          </a:xfrm>
          <a:prstGeom prst="rect">
            <a:avLst/>
          </a:prstGeom>
          <a:noFill/>
          <a:ln/>
        </p:spPr>
        <p:txBody>
          <a:bodyPr wrap="square" lIns="0" tIns="0" rIns="0" bIns="0" rtlCol="0" anchor="ctr"/>
          <a:lstStyle/>
          <a:p>
            <a:pPr marL="0" indent="0" algn="l">
              <a:buNone/>
            </a:pPr>
            <a:r>
              <a:rPr lang="en-US" sz="1500" i="1" dirty="0">
                <a:solidFill>
                  <a:srgbClr val="9CA3AF"/>
                </a:solidFill>
                <a:latin typeface="Tenor Sans" pitchFamily="34" charset="0"/>
                <a:ea typeface="Tenor Sans" pitchFamily="34" charset="-122"/>
                <a:cs typeface="Tenor Sans" pitchFamily="34" charset="-120"/>
              </a:rPr>
              <a:t>"510(k) is the default pathway."</a:t>
            </a:r>
            <a:endParaRPr lang="en-US" sz="1500" dirty="0"/>
          </a:p>
        </p:txBody>
      </p:sp>
      <p:sp>
        <p:nvSpPr>
          <p:cNvPr id="52" name="Shape 45"/>
          <p:cNvSpPr/>
          <p:nvPr/>
        </p:nvSpPr>
        <p:spPr>
          <a:xfrm>
            <a:off x="6476695" y="5589626"/>
            <a:ext cx="5029200" cy="9144"/>
          </a:xfrm>
          <a:prstGeom prst="rect">
            <a:avLst/>
          </a:prstGeom>
          <a:solidFill>
            <a:srgbClr val="E5E7EB"/>
          </a:solidFill>
          <a:ln/>
        </p:spPr>
        <p:txBody>
          <a:bodyPr/>
          <a:lstStyle/>
          <a:p>
            <a:endParaRPr lang="en-US"/>
          </a:p>
        </p:txBody>
      </p:sp>
      <p:sp>
        <p:nvSpPr>
          <p:cNvPr id="53" name="Text 46"/>
          <p:cNvSpPr txBox="1"/>
          <p:nvPr/>
        </p:nvSpPr>
        <p:spPr>
          <a:xfrm>
            <a:off x="6476695" y="5760618"/>
            <a:ext cx="1162202" cy="133502"/>
          </a:xfrm>
          <a:prstGeom prst="rect">
            <a:avLst/>
          </a:prstGeom>
          <a:noFill/>
          <a:ln/>
        </p:spPr>
        <p:txBody>
          <a:bodyPr wrap="square" lIns="0" tIns="0" rIns="0" bIns="0" rtlCol="0" anchor="ctr"/>
          <a:lstStyle/>
          <a:p>
            <a:pPr marL="0" indent="0" algn="l">
              <a:buNone/>
            </a:pPr>
            <a:r>
              <a:rPr lang="en-US" sz="900" b="1" dirty="0">
                <a:solidFill>
                  <a:srgbClr val="0784BA"/>
                </a:solidFill>
                <a:latin typeface="ui-sans-serif" pitchFamily="34" charset="0"/>
                <a:ea typeface="ui-sans-serif" pitchFamily="34" charset="-122"/>
                <a:cs typeface="ui-sans-serif" pitchFamily="34" charset="-120"/>
              </a:rPr>
              <a:t>REALITY:</a:t>
            </a:r>
            <a:endParaRPr lang="en-US" sz="900" dirty="0"/>
          </a:p>
        </p:txBody>
      </p:sp>
      <p:sp>
        <p:nvSpPr>
          <p:cNvPr id="54" name="Text 47"/>
          <p:cNvSpPr txBox="1"/>
          <p:nvPr/>
        </p:nvSpPr>
        <p:spPr>
          <a:xfrm>
            <a:off x="6476695" y="5951728"/>
            <a:ext cx="4834433" cy="448056"/>
          </a:xfrm>
          <a:prstGeom prst="rect">
            <a:avLst/>
          </a:prstGeom>
          <a:noFill/>
          <a:ln/>
        </p:spPr>
        <p:txBody>
          <a:bodyPr wrap="square" lIns="0" tIns="0" rIns="0" bIns="0" rtlCol="0" anchor="ctr"/>
          <a:lstStyle/>
          <a:p>
            <a:pPr marL="0" indent="0" algn="l">
              <a:buNone/>
            </a:pPr>
            <a:r>
              <a:rPr lang="en-US" sz="1300" dirty="0">
                <a:solidFill>
                  <a:srgbClr val="1F2937"/>
                </a:solidFill>
                <a:latin typeface="Karla" pitchFamily="34" charset="0"/>
                <a:ea typeface="Karla" pitchFamily="34" charset="-122"/>
                <a:cs typeface="Karla" pitchFamily="34" charset="-120"/>
              </a:rPr>
              <a:t>Novel features or claims can force you into De Novo or PMA, regardless of technology similarity.</a:t>
            </a:r>
            <a:endParaRPr lang="en-US" sz="1300" dirty="0"/>
          </a:p>
        </p:txBody>
      </p:sp>
      <p:sp>
        <p:nvSpPr>
          <p:cNvPr id="55" name="Text 5">
            <a:extLst>
              <a:ext uri="{FF2B5EF4-FFF2-40B4-BE49-F238E27FC236}">
                <a16:creationId xmlns:a16="http://schemas.microsoft.com/office/drawing/2014/main" id="{BD92003D-C197-63F5-B1DE-27D065982094}"/>
              </a:ext>
            </a:extLst>
          </p:cNvPr>
          <p:cNvSpPr txBox="1"/>
          <p:nvPr/>
        </p:nvSpPr>
        <p:spPr>
          <a:xfrm>
            <a:off x="11167567" y="295351"/>
            <a:ext cx="676656" cy="400507"/>
          </a:xfrm>
          <a:prstGeom prst="rect">
            <a:avLst/>
          </a:prstGeom>
          <a:noFill/>
          <a:ln/>
        </p:spPr>
        <p:txBody>
          <a:bodyPr wrap="square" lIns="0" tIns="0" rIns="0" bIns="0" rtlCol="0" anchor="ctr"/>
          <a:lstStyle/>
          <a:p>
            <a:pPr marL="0" indent="0" algn="r">
              <a:buNone/>
            </a:pPr>
            <a:r>
              <a:rPr lang="en-US" sz="2700" b="1" dirty="0">
                <a:solidFill>
                  <a:srgbClr val="9CA3AF">
                    <a:alpha val="30000"/>
                  </a:srgbClr>
                </a:solidFill>
                <a:latin typeface="Karla" pitchFamily="34" charset="0"/>
              </a:rPr>
              <a:t>10</a:t>
            </a:r>
            <a:endParaRPr lang="en-US" sz="27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3F4F6"/>
          </a:solidFill>
          <a:ln/>
        </p:spPr>
        <p:txBody>
          <a:bodyPr/>
          <a:lstStyle/>
          <a:p>
            <a:endParaRPr lang="en-US"/>
          </a:p>
        </p:txBody>
      </p:sp>
      <p:sp>
        <p:nvSpPr>
          <p:cNvPr id="3" name="Shape 1"/>
          <p:cNvSpPr/>
          <p:nvPr/>
        </p:nvSpPr>
        <p:spPr>
          <a:xfrm>
            <a:off x="0" y="0"/>
            <a:ext cx="12191695" cy="6858000"/>
          </a:xfrm>
          <a:prstGeom prst="rect">
            <a:avLst/>
          </a:prstGeom>
          <a:solidFill>
            <a:srgbClr val="FFFFFF"/>
          </a:solidFill>
          <a:ln/>
          <a:effectLst>
            <a:outerShdw blurRad="12700" dist="12700" dir="16200000" algn="bl" rotWithShape="0">
              <a:srgbClr val="000000">
                <a:alpha val="75000"/>
              </a:srgbClr>
            </a:outerShdw>
          </a:effectLst>
        </p:spPr>
        <p:txBody>
          <a:bodyPr/>
          <a:lstStyle/>
          <a:p>
            <a:endParaRPr lang="en-US"/>
          </a:p>
        </p:txBody>
      </p:sp>
      <p:sp>
        <p:nvSpPr>
          <p:cNvPr id="4" name="Text 2"/>
          <p:cNvSpPr txBox="1"/>
          <p:nvPr/>
        </p:nvSpPr>
        <p:spPr>
          <a:xfrm>
            <a:off x="457200" y="933602"/>
            <a:ext cx="8086954" cy="1105510"/>
          </a:xfrm>
          <a:prstGeom prst="rect">
            <a:avLst/>
          </a:prstGeom>
          <a:noFill/>
          <a:ln/>
        </p:spPr>
        <p:txBody>
          <a:bodyPr wrap="square" lIns="0" tIns="0" rIns="0" bIns="0" rtlCol="0" anchor="ctr"/>
          <a:lstStyle/>
          <a:p>
            <a:pPr marL="0" indent="0" algn="l">
              <a:buNone/>
            </a:pPr>
            <a:r>
              <a:rPr lang="en-US" sz="3600" dirty="0">
                <a:solidFill>
                  <a:srgbClr val="111827"/>
                </a:solidFill>
                <a:latin typeface="Tenor Sans" pitchFamily="34" charset="0"/>
                <a:ea typeface="Tenor Sans" pitchFamily="34" charset="-122"/>
                <a:cs typeface="Tenor Sans" pitchFamily="34" charset="-120"/>
              </a:rPr>
              <a:t>The diligence "spine" ties claims to execution link</a:t>
            </a:r>
            <a:endParaRPr lang="en-US" sz="3600" dirty="0"/>
          </a:p>
        </p:txBody>
      </p:sp>
      <p:sp>
        <p:nvSpPr>
          <p:cNvPr id="5" name="Text 3"/>
          <p:cNvSpPr txBox="1"/>
          <p:nvPr/>
        </p:nvSpPr>
        <p:spPr>
          <a:xfrm>
            <a:off x="457200" y="2229307"/>
            <a:ext cx="8258861" cy="219456"/>
          </a:xfrm>
          <a:prstGeom prst="rect">
            <a:avLst/>
          </a:prstGeom>
          <a:noFill/>
          <a:ln/>
        </p:spPr>
        <p:txBody>
          <a:bodyPr wrap="square" lIns="0" tIns="0" rIns="0" bIns="0" rtlCol="0" anchor="ctr"/>
          <a:lstStyle/>
          <a:p>
            <a:pPr marL="0" indent="0" algn="l">
              <a:buNone/>
            </a:pPr>
            <a:r>
              <a:rPr lang="en-US" sz="1500" dirty="0">
                <a:solidFill>
                  <a:srgbClr val="6B7280"/>
                </a:solidFill>
                <a:latin typeface="Karla" pitchFamily="34" charset="0"/>
                <a:ea typeface="Karla" pitchFamily="34" charset="-122"/>
                <a:cs typeface="Karla" pitchFamily="34" charset="-120"/>
              </a:rPr>
              <a:t>Claims determine pathway, evidence, system requirements, and market behavior constraints.</a:t>
            </a:r>
            <a:endParaRPr lang="en-US" sz="1500" dirty="0"/>
          </a:p>
        </p:txBody>
      </p:sp>
      <p:sp>
        <p:nvSpPr>
          <p:cNvPr id="6" name="Shape 4"/>
          <p:cNvSpPr/>
          <p:nvPr/>
        </p:nvSpPr>
        <p:spPr>
          <a:xfrm>
            <a:off x="609905" y="4319626"/>
            <a:ext cx="10972800" cy="19202"/>
          </a:xfrm>
          <a:prstGeom prst="rect">
            <a:avLst/>
          </a:prstGeom>
          <a:solidFill>
            <a:srgbClr val="D1D5DB"/>
          </a:solidFill>
          <a:ln/>
        </p:spPr>
        <p:txBody>
          <a:bodyPr/>
          <a:lstStyle/>
          <a:p>
            <a:endParaRPr lang="en-US"/>
          </a:p>
        </p:txBody>
      </p:sp>
      <p:sp>
        <p:nvSpPr>
          <p:cNvPr id="7" name="Shape 5"/>
          <p:cNvSpPr/>
          <p:nvPr/>
        </p:nvSpPr>
        <p:spPr>
          <a:xfrm>
            <a:off x="457200" y="6048756"/>
            <a:ext cx="11277295" cy="9144"/>
          </a:xfrm>
          <a:prstGeom prst="rect">
            <a:avLst/>
          </a:prstGeom>
          <a:solidFill>
            <a:srgbClr val="E5E7EB"/>
          </a:solidFill>
          <a:ln/>
        </p:spPr>
        <p:txBody>
          <a:bodyPr/>
          <a:lstStyle/>
          <a:p>
            <a:endParaRPr lang="en-US"/>
          </a:p>
        </p:txBody>
      </p:sp>
      <p:sp>
        <p:nvSpPr>
          <p:cNvPr id="9" name="Text 7"/>
          <p:cNvSpPr txBox="1"/>
          <p:nvPr/>
        </p:nvSpPr>
        <p:spPr>
          <a:xfrm>
            <a:off x="474116" y="6135929"/>
            <a:ext cx="3471977" cy="162763"/>
          </a:xfrm>
          <a:prstGeom prst="rect">
            <a:avLst/>
          </a:prstGeom>
          <a:noFill/>
          <a:ln/>
        </p:spPr>
        <p:txBody>
          <a:bodyPr wrap="square" lIns="0" tIns="0" rIns="0" bIns="0" rtlCol="0" anchor="ctr"/>
          <a:lstStyle/>
          <a:p>
            <a:pPr marL="0" indent="0" algn="l">
              <a:buNone/>
            </a:pPr>
            <a:r>
              <a:rPr lang="en-US" sz="1000" b="1" i="1" dirty="0">
                <a:solidFill>
                  <a:srgbClr val="1E997C"/>
                </a:solidFill>
                <a:latin typeface="Karla" pitchFamily="34" charset="0"/>
                <a:ea typeface="Karla" pitchFamily="34" charset="-122"/>
                <a:cs typeface="Karla" pitchFamily="34" charset="-120"/>
              </a:rPr>
              <a:t>Start diligence here: Does evidence match the claim?</a:t>
            </a:r>
            <a:endParaRPr lang="en-US" sz="1000" dirty="0"/>
          </a:p>
        </p:txBody>
      </p:sp>
      <p:sp>
        <p:nvSpPr>
          <p:cNvPr id="10" name="Shape 8"/>
          <p:cNvSpPr/>
          <p:nvPr/>
        </p:nvSpPr>
        <p:spPr>
          <a:xfrm>
            <a:off x="609905" y="3119018"/>
            <a:ext cx="2076602" cy="2438705"/>
          </a:xfrm>
          <a:prstGeom prst="roundRect">
            <a:avLst>
              <a:gd name="adj" fmla="val 1616"/>
            </a:avLst>
          </a:prstGeom>
          <a:solidFill>
            <a:srgbClr val="FFFFFF"/>
          </a:solidFill>
          <a:ln/>
          <a:effectLst>
            <a:outerShdw blurRad="63500" dist="38100" dir="5400000" algn="bl" rotWithShape="0">
              <a:srgbClr val="000000">
                <a:alpha val="10000"/>
              </a:srgbClr>
            </a:outerShdw>
          </a:effectLst>
        </p:spPr>
        <p:txBody>
          <a:bodyPr/>
          <a:lstStyle/>
          <a:p>
            <a:endParaRPr lang="en-US"/>
          </a:p>
        </p:txBody>
      </p:sp>
      <p:sp>
        <p:nvSpPr>
          <p:cNvPr id="11" name="Shape 9"/>
          <p:cNvSpPr/>
          <p:nvPr/>
        </p:nvSpPr>
        <p:spPr>
          <a:xfrm>
            <a:off x="609905" y="3119018"/>
            <a:ext cx="2076602" cy="75895"/>
          </a:xfrm>
          <a:prstGeom prst="rect">
            <a:avLst/>
          </a:prstGeom>
          <a:solidFill>
            <a:srgbClr val="1E997C"/>
          </a:solidFill>
          <a:ln/>
        </p:spPr>
        <p:txBody>
          <a:bodyPr/>
          <a:lstStyle/>
          <a:p>
            <a:endParaRPr lang="en-US"/>
          </a:p>
        </p:txBody>
      </p:sp>
      <p:sp>
        <p:nvSpPr>
          <p:cNvPr id="12" name="Shape 10"/>
          <p:cNvSpPr/>
          <p:nvPr/>
        </p:nvSpPr>
        <p:spPr>
          <a:xfrm>
            <a:off x="1341425" y="3546043"/>
            <a:ext cx="609905" cy="609905"/>
          </a:xfrm>
          <a:prstGeom prst="roundRect">
            <a:avLst>
              <a:gd name="adj" fmla="val 149925"/>
            </a:avLst>
          </a:prstGeom>
          <a:solidFill>
            <a:srgbClr val="ECFDF5"/>
          </a:solidFill>
          <a:ln/>
        </p:spPr>
        <p:txBody>
          <a:bodyPr/>
          <a:lstStyle/>
          <a:p>
            <a:endParaRPr lang="en-US"/>
          </a:p>
        </p:txBody>
      </p:sp>
      <p:pic>
        <p:nvPicPr>
          <p:cNvPr id="13" name="Image 0" descr="preencoded.png"/>
          <p:cNvPicPr>
            <a:picLocks noChangeAspect="1"/>
          </p:cNvPicPr>
          <p:nvPr/>
        </p:nvPicPr>
        <p:blipFill>
          <a:blip r:embed="rId3"/>
          <a:srcRect/>
          <a:stretch/>
        </p:blipFill>
        <p:spPr>
          <a:xfrm>
            <a:off x="1531620" y="3736238"/>
            <a:ext cx="228600" cy="228600"/>
          </a:xfrm>
          <a:prstGeom prst="rect">
            <a:avLst/>
          </a:prstGeom>
        </p:spPr>
      </p:pic>
      <p:sp>
        <p:nvSpPr>
          <p:cNvPr id="14" name="Text 11"/>
          <p:cNvSpPr txBox="1"/>
          <p:nvPr/>
        </p:nvSpPr>
        <p:spPr>
          <a:xfrm>
            <a:off x="1237183" y="4326941"/>
            <a:ext cx="962863" cy="219456"/>
          </a:xfrm>
          <a:prstGeom prst="rect">
            <a:avLst/>
          </a:prstGeom>
          <a:noFill/>
          <a:ln/>
        </p:spPr>
        <p:txBody>
          <a:bodyPr wrap="square" lIns="0" tIns="0" rIns="0" bIns="0" rtlCol="0" anchor="ctr"/>
          <a:lstStyle/>
          <a:p>
            <a:pPr marL="0" indent="0" algn="ctr">
              <a:buNone/>
            </a:pPr>
            <a:r>
              <a:rPr lang="en-US" sz="1500" b="1" dirty="0">
                <a:solidFill>
                  <a:srgbClr val="111827"/>
                </a:solidFill>
                <a:latin typeface="Tenor Sans" pitchFamily="34" charset="0"/>
                <a:ea typeface="Tenor Sans" pitchFamily="34" charset="-122"/>
                <a:cs typeface="Tenor Sans" pitchFamily="34" charset="-120"/>
              </a:rPr>
              <a:t>Claims &amp;</a:t>
            </a:r>
            <a:endParaRPr lang="en-US" sz="1500" dirty="0"/>
          </a:p>
        </p:txBody>
      </p:sp>
      <p:sp>
        <p:nvSpPr>
          <p:cNvPr id="15" name="Text 12"/>
          <p:cNvSpPr txBox="1"/>
          <p:nvPr/>
        </p:nvSpPr>
        <p:spPr>
          <a:xfrm>
            <a:off x="1033272" y="4593031"/>
            <a:ext cx="1371600" cy="219456"/>
          </a:xfrm>
          <a:prstGeom prst="rect">
            <a:avLst/>
          </a:prstGeom>
          <a:noFill/>
          <a:ln/>
        </p:spPr>
        <p:txBody>
          <a:bodyPr wrap="square" lIns="0" tIns="0" rIns="0" bIns="0" rtlCol="0" anchor="ctr"/>
          <a:lstStyle/>
          <a:p>
            <a:pPr marL="0" indent="0" algn="ctr">
              <a:buNone/>
            </a:pPr>
            <a:r>
              <a:rPr lang="en-US" sz="1500" b="1" dirty="0">
                <a:solidFill>
                  <a:srgbClr val="111827"/>
                </a:solidFill>
                <a:latin typeface="Tenor Sans" pitchFamily="34" charset="0"/>
                <a:ea typeface="Tenor Sans" pitchFamily="34" charset="-122"/>
                <a:cs typeface="Tenor Sans" pitchFamily="34" charset="-120"/>
              </a:rPr>
              <a:t>Intended Use</a:t>
            </a:r>
            <a:endParaRPr lang="en-US" sz="1500" dirty="0"/>
          </a:p>
        </p:txBody>
      </p:sp>
      <p:sp>
        <p:nvSpPr>
          <p:cNvPr id="16" name="Text 13"/>
          <p:cNvSpPr txBox="1"/>
          <p:nvPr/>
        </p:nvSpPr>
        <p:spPr>
          <a:xfrm>
            <a:off x="888797" y="4926787"/>
            <a:ext cx="1614830" cy="352958"/>
          </a:xfrm>
          <a:prstGeom prst="rect">
            <a:avLst/>
          </a:prstGeom>
          <a:noFill/>
          <a:ln/>
        </p:spPr>
        <p:txBody>
          <a:bodyPr wrap="square" lIns="0" tIns="0" rIns="0" bIns="0" rtlCol="0" anchor="ctr"/>
          <a:lstStyle/>
          <a:p>
            <a:pPr marL="0" indent="0" algn="ctr">
              <a:buNone/>
            </a:pPr>
            <a:r>
              <a:rPr lang="en-US" sz="1000" dirty="0">
                <a:solidFill>
                  <a:srgbClr val="6B7280"/>
                </a:solidFill>
                <a:latin typeface="Karla" pitchFamily="34" charset="0"/>
                <a:ea typeface="Karla" pitchFamily="34" charset="-122"/>
                <a:cs typeface="Karla" pitchFamily="34" charset="-120"/>
              </a:rPr>
              <a:t>The foundational anchor. What do you say it does?</a:t>
            </a:r>
            <a:endParaRPr lang="en-US" sz="1000" dirty="0"/>
          </a:p>
        </p:txBody>
      </p:sp>
      <p:sp>
        <p:nvSpPr>
          <p:cNvPr id="17" name="Shape 14"/>
          <p:cNvSpPr/>
          <p:nvPr/>
        </p:nvSpPr>
        <p:spPr>
          <a:xfrm>
            <a:off x="1493215" y="3043123"/>
            <a:ext cx="304495" cy="304495"/>
          </a:xfrm>
          <a:prstGeom prst="roundRect">
            <a:avLst>
              <a:gd name="adj" fmla="val 300300"/>
            </a:avLst>
          </a:prstGeom>
          <a:solidFill>
            <a:srgbClr val="1E997C"/>
          </a:solidFill>
          <a:ln w="50800">
            <a:solidFill>
              <a:srgbClr val="FFFFFF"/>
            </a:solidFill>
            <a:prstDash val="solid"/>
          </a:ln>
          <a:effectLst>
            <a:outerShdw blurRad="12700" dist="12700" dir="16200000" algn="bl" rotWithShape="0">
              <a:srgbClr val="000000">
                <a:alpha val="75000"/>
              </a:srgbClr>
            </a:outerShdw>
          </a:effectLst>
        </p:spPr>
        <p:txBody>
          <a:bodyPr/>
          <a:lstStyle/>
          <a:p>
            <a:endParaRPr lang="en-US"/>
          </a:p>
        </p:txBody>
      </p:sp>
      <p:sp>
        <p:nvSpPr>
          <p:cNvPr id="18" name="Text 15"/>
          <p:cNvSpPr txBox="1"/>
          <p:nvPr/>
        </p:nvSpPr>
        <p:spPr>
          <a:xfrm>
            <a:off x="1622146" y="3109874"/>
            <a:ext cx="148133" cy="162763"/>
          </a:xfrm>
          <a:prstGeom prst="rect">
            <a:avLst/>
          </a:prstGeom>
          <a:noFill/>
          <a:ln/>
        </p:spPr>
        <p:txBody>
          <a:bodyPr wrap="square" lIns="0" tIns="0" rIns="0" bIns="0" rtlCol="0" anchor="ctr"/>
          <a:lstStyle/>
          <a:p>
            <a:pPr marL="0" indent="0" algn="l">
              <a:buNone/>
            </a:pPr>
            <a:r>
              <a:rPr lang="en-US" sz="1000" b="1" dirty="0">
                <a:solidFill>
                  <a:srgbClr val="FFFFFF"/>
                </a:solidFill>
                <a:latin typeface="Karla" pitchFamily="34" charset="0"/>
                <a:ea typeface="Karla" pitchFamily="34" charset="-122"/>
                <a:cs typeface="Karla" pitchFamily="34" charset="-120"/>
              </a:rPr>
              <a:t>1</a:t>
            </a:r>
            <a:endParaRPr lang="en-US" sz="1000" dirty="0"/>
          </a:p>
        </p:txBody>
      </p:sp>
      <p:sp>
        <p:nvSpPr>
          <p:cNvPr id="19" name="Shape 16"/>
          <p:cNvSpPr/>
          <p:nvPr/>
        </p:nvSpPr>
        <p:spPr>
          <a:xfrm>
            <a:off x="2767889" y="4224528"/>
            <a:ext cx="142646" cy="304495"/>
          </a:xfrm>
          <a:prstGeom prst="roundRect">
            <a:avLst>
              <a:gd name="adj" fmla="val 641027"/>
            </a:avLst>
          </a:prstGeom>
          <a:solidFill>
            <a:srgbClr val="FFFFFF"/>
          </a:solidFill>
          <a:ln/>
        </p:spPr>
        <p:txBody>
          <a:bodyPr/>
          <a:lstStyle/>
          <a:p>
            <a:endParaRPr lang="en-US"/>
          </a:p>
        </p:txBody>
      </p:sp>
      <p:sp>
        <p:nvSpPr>
          <p:cNvPr id="21" name="Shape 17"/>
          <p:cNvSpPr/>
          <p:nvPr/>
        </p:nvSpPr>
        <p:spPr>
          <a:xfrm>
            <a:off x="2834640" y="3119018"/>
            <a:ext cx="2076602" cy="2438705"/>
          </a:xfrm>
          <a:prstGeom prst="roundRect">
            <a:avLst>
              <a:gd name="adj" fmla="val 1616"/>
            </a:avLst>
          </a:prstGeom>
          <a:solidFill>
            <a:srgbClr val="FFFFFF"/>
          </a:solidFill>
          <a:ln/>
          <a:effectLst>
            <a:outerShdw blurRad="63500" dist="38100" dir="5400000" algn="bl" rotWithShape="0">
              <a:srgbClr val="000000">
                <a:alpha val="10000"/>
              </a:srgbClr>
            </a:outerShdw>
          </a:effectLst>
        </p:spPr>
        <p:txBody>
          <a:bodyPr/>
          <a:lstStyle/>
          <a:p>
            <a:endParaRPr lang="en-US"/>
          </a:p>
        </p:txBody>
      </p:sp>
      <p:sp>
        <p:nvSpPr>
          <p:cNvPr id="22" name="Shape 18"/>
          <p:cNvSpPr/>
          <p:nvPr/>
        </p:nvSpPr>
        <p:spPr>
          <a:xfrm>
            <a:off x="2834640" y="3119018"/>
            <a:ext cx="2076602" cy="75895"/>
          </a:xfrm>
          <a:prstGeom prst="rect">
            <a:avLst/>
          </a:prstGeom>
          <a:solidFill>
            <a:srgbClr val="D1D5DB"/>
          </a:solidFill>
          <a:ln/>
        </p:spPr>
        <p:txBody>
          <a:bodyPr/>
          <a:lstStyle/>
          <a:p>
            <a:endParaRPr lang="en-US"/>
          </a:p>
        </p:txBody>
      </p:sp>
      <p:sp>
        <p:nvSpPr>
          <p:cNvPr id="23" name="Shape 19"/>
          <p:cNvSpPr/>
          <p:nvPr/>
        </p:nvSpPr>
        <p:spPr>
          <a:xfrm>
            <a:off x="3566160" y="3546043"/>
            <a:ext cx="609905" cy="609905"/>
          </a:xfrm>
          <a:prstGeom prst="roundRect">
            <a:avLst>
              <a:gd name="adj" fmla="val 149925"/>
            </a:avLst>
          </a:prstGeom>
          <a:solidFill>
            <a:srgbClr val="F9FAFB"/>
          </a:solidFill>
          <a:ln/>
        </p:spPr>
        <p:txBody>
          <a:bodyPr/>
          <a:lstStyle/>
          <a:p>
            <a:endParaRPr lang="en-US"/>
          </a:p>
        </p:txBody>
      </p:sp>
      <p:pic>
        <p:nvPicPr>
          <p:cNvPr id="24" name="Image 2" descr="preencoded.png"/>
          <p:cNvPicPr>
            <a:picLocks noChangeAspect="1"/>
          </p:cNvPicPr>
          <p:nvPr/>
        </p:nvPicPr>
        <p:blipFill>
          <a:blip r:embed="rId4"/>
          <a:srcRect/>
          <a:stretch/>
        </p:blipFill>
        <p:spPr>
          <a:xfrm>
            <a:off x="3756355" y="3736238"/>
            <a:ext cx="228600" cy="228600"/>
          </a:xfrm>
          <a:prstGeom prst="rect">
            <a:avLst/>
          </a:prstGeom>
        </p:spPr>
      </p:pic>
      <p:sp>
        <p:nvSpPr>
          <p:cNvPr id="25" name="Text 20"/>
          <p:cNvSpPr txBox="1"/>
          <p:nvPr/>
        </p:nvSpPr>
        <p:spPr>
          <a:xfrm>
            <a:off x="3327502" y="4326941"/>
            <a:ext cx="1239012" cy="219456"/>
          </a:xfrm>
          <a:prstGeom prst="rect">
            <a:avLst/>
          </a:prstGeom>
          <a:noFill/>
          <a:ln/>
        </p:spPr>
        <p:txBody>
          <a:bodyPr wrap="square" lIns="0" tIns="0" rIns="0" bIns="0" rtlCol="0" anchor="ctr"/>
          <a:lstStyle/>
          <a:p>
            <a:pPr marL="0" indent="0" algn="ctr">
              <a:buNone/>
            </a:pPr>
            <a:r>
              <a:rPr lang="en-US" sz="1500" b="1" dirty="0">
                <a:solidFill>
                  <a:srgbClr val="111827"/>
                </a:solidFill>
                <a:latin typeface="Tenor Sans" pitchFamily="34" charset="0"/>
                <a:ea typeface="Tenor Sans" pitchFamily="34" charset="-122"/>
                <a:cs typeface="Tenor Sans" pitchFamily="34" charset="-120"/>
              </a:rPr>
              <a:t>Likely Class</a:t>
            </a:r>
            <a:endParaRPr lang="en-US" sz="1500" dirty="0"/>
          </a:p>
        </p:txBody>
      </p:sp>
      <p:sp>
        <p:nvSpPr>
          <p:cNvPr id="26" name="Text 21"/>
          <p:cNvSpPr txBox="1"/>
          <p:nvPr/>
        </p:nvSpPr>
        <p:spPr>
          <a:xfrm>
            <a:off x="3399739" y="4593031"/>
            <a:ext cx="1086307" cy="219456"/>
          </a:xfrm>
          <a:prstGeom prst="rect">
            <a:avLst/>
          </a:prstGeom>
          <a:noFill/>
          <a:ln/>
        </p:spPr>
        <p:txBody>
          <a:bodyPr wrap="square" lIns="0" tIns="0" rIns="0" bIns="0" rtlCol="0" anchor="ctr"/>
          <a:lstStyle/>
          <a:p>
            <a:pPr marL="0" indent="0" algn="ctr">
              <a:buNone/>
            </a:pPr>
            <a:r>
              <a:rPr lang="en-US" sz="1500" b="1" dirty="0">
                <a:solidFill>
                  <a:srgbClr val="111827"/>
                </a:solidFill>
                <a:latin typeface="Tenor Sans" pitchFamily="34" charset="0"/>
                <a:ea typeface="Tenor Sans" pitchFamily="34" charset="-122"/>
                <a:cs typeface="Tenor Sans" pitchFamily="34" charset="-120"/>
              </a:rPr>
              <a:t>&amp; Pathway</a:t>
            </a:r>
            <a:endParaRPr lang="en-US" sz="1500" dirty="0"/>
          </a:p>
        </p:txBody>
      </p:sp>
      <p:sp>
        <p:nvSpPr>
          <p:cNvPr id="27" name="Text 22"/>
          <p:cNvSpPr txBox="1"/>
          <p:nvPr/>
        </p:nvSpPr>
        <p:spPr>
          <a:xfrm>
            <a:off x="3071470" y="4926787"/>
            <a:ext cx="1700784" cy="352958"/>
          </a:xfrm>
          <a:prstGeom prst="rect">
            <a:avLst/>
          </a:prstGeom>
          <a:noFill/>
          <a:ln/>
        </p:spPr>
        <p:txBody>
          <a:bodyPr wrap="square" lIns="0" tIns="0" rIns="0" bIns="0" rtlCol="0" anchor="ctr"/>
          <a:lstStyle/>
          <a:p>
            <a:pPr marL="0" indent="0" algn="ctr">
              <a:buNone/>
            </a:pPr>
            <a:r>
              <a:rPr lang="en-US" sz="1000" dirty="0">
                <a:solidFill>
                  <a:srgbClr val="6B7280"/>
                </a:solidFill>
                <a:latin typeface="Karla" pitchFamily="34" charset="0"/>
                <a:ea typeface="Karla" pitchFamily="34" charset="-122"/>
                <a:cs typeface="Karla" pitchFamily="34" charset="-120"/>
              </a:rPr>
              <a:t>510(k), De Novo, or PMA? Determined by risk profile.</a:t>
            </a:r>
            <a:endParaRPr lang="en-US" sz="1000" dirty="0"/>
          </a:p>
        </p:txBody>
      </p:sp>
      <p:sp>
        <p:nvSpPr>
          <p:cNvPr id="28" name="Shape 23"/>
          <p:cNvSpPr/>
          <p:nvPr/>
        </p:nvSpPr>
        <p:spPr>
          <a:xfrm>
            <a:off x="3718865" y="3043123"/>
            <a:ext cx="304495" cy="304495"/>
          </a:xfrm>
          <a:prstGeom prst="roundRect">
            <a:avLst>
              <a:gd name="adj" fmla="val 300300"/>
            </a:avLst>
          </a:prstGeom>
          <a:solidFill>
            <a:srgbClr val="D1D5DB"/>
          </a:solidFill>
          <a:ln w="50800">
            <a:solidFill>
              <a:srgbClr val="FFFFFF"/>
            </a:solidFill>
            <a:prstDash val="solid"/>
          </a:ln>
          <a:effectLst>
            <a:outerShdw blurRad="12700" dist="12700" dir="16200000" algn="bl" rotWithShape="0">
              <a:srgbClr val="000000">
                <a:alpha val="75000"/>
              </a:srgbClr>
            </a:outerShdw>
          </a:effectLst>
        </p:spPr>
        <p:txBody>
          <a:bodyPr/>
          <a:lstStyle/>
          <a:p>
            <a:endParaRPr lang="en-US"/>
          </a:p>
        </p:txBody>
      </p:sp>
      <p:sp>
        <p:nvSpPr>
          <p:cNvPr id="29" name="Text 24"/>
          <p:cNvSpPr txBox="1"/>
          <p:nvPr/>
        </p:nvSpPr>
        <p:spPr>
          <a:xfrm>
            <a:off x="3830422" y="3109874"/>
            <a:ext cx="186538" cy="162763"/>
          </a:xfrm>
          <a:prstGeom prst="rect">
            <a:avLst/>
          </a:prstGeom>
          <a:noFill/>
          <a:ln/>
        </p:spPr>
        <p:txBody>
          <a:bodyPr wrap="square" lIns="0" tIns="0" rIns="0" bIns="0" rtlCol="0" anchor="ctr"/>
          <a:lstStyle/>
          <a:p>
            <a:pPr marL="0" indent="0" algn="l">
              <a:buNone/>
            </a:pPr>
            <a:r>
              <a:rPr lang="en-US" sz="1000" b="1" dirty="0">
                <a:solidFill>
                  <a:srgbClr val="FFFFFF"/>
                </a:solidFill>
                <a:latin typeface="Karla" pitchFamily="34" charset="0"/>
                <a:ea typeface="Karla" pitchFamily="34" charset="-122"/>
                <a:cs typeface="Karla" pitchFamily="34" charset="-120"/>
              </a:rPr>
              <a:t>2</a:t>
            </a:r>
            <a:endParaRPr lang="en-US" sz="1000" dirty="0"/>
          </a:p>
        </p:txBody>
      </p:sp>
      <p:sp>
        <p:nvSpPr>
          <p:cNvPr id="30" name="Shape 25"/>
          <p:cNvSpPr/>
          <p:nvPr/>
        </p:nvSpPr>
        <p:spPr>
          <a:xfrm>
            <a:off x="4992624" y="4224528"/>
            <a:ext cx="142646" cy="304495"/>
          </a:xfrm>
          <a:prstGeom prst="roundRect">
            <a:avLst>
              <a:gd name="adj" fmla="val 641027"/>
            </a:avLst>
          </a:prstGeom>
          <a:solidFill>
            <a:srgbClr val="FFFFFF"/>
          </a:solidFill>
          <a:ln/>
        </p:spPr>
        <p:txBody>
          <a:bodyPr/>
          <a:lstStyle/>
          <a:p>
            <a:endParaRPr lang="en-US"/>
          </a:p>
        </p:txBody>
      </p:sp>
      <p:sp>
        <p:nvSpPr>
          <p:cNvPr id="32" name="Shape 26"/>
          <p:cNvSpPr/>
          <p:nvPr/>
        </p:nvSpPr>
        <p:spPr>
          <a:xfrm>
            <a:off x="5059375" y="3119018"/>
            <a:ext cx="2076602" cy="2438705"/>
          </a:xfrm>
          <a:prstGeom prst="roundRect">
            <a:avLst>
              <a:gd name="adj" fmla="val 1616"/>
            </a:avLst>
          </a:prstGeom>
          <a:solidFill>
            <a:srgbClr val="FFFFFF"/>
          </a:solidFill>
          <a:ln/>
          <a:effectLst>
            <a:outerShdw blurRad="63500" dist="38100" dir="5400000" algn="bl" rotWithShape="0">
              <a:srgbClr val="000000">
                <a:alpha val="10000"/>
              </a:srgbClr>
            </a:outerShdw>
          </a:effectLst>
        </p:spPr>
        <p:txBody>
          <a:bodyPr/>
          <a:lstStyle/>
          <a:p>
            <a:endParaRPr lang="en-US"/>
          </a:p>
        </p:txBody>
      </p:sp>
      <p:sp>
        <p:nvSpPr>
          <p:cNvPr id="33" name="Shape 27"/>
          <p:cNvSpPr/>
          <p:nvPr/>
        </p:nvSpPr>
        <p:spPr>
          <a:xfrm>
            <a:off x="5059375" y="3119018"/>
            <a:ext cx="2076602" cy="75895"/>
          </a:xfrm>
          <a:prstGeom prst="rect">
            <a:avLst/>
          </a:prstGeom>
          <a:solidFill>
            <a:srgbClr val="D1D5DB"/>
          </a:solidFill>
          <a:ln/>
        </p:spPr>
        <p:txBody>
          <a:bodyPr/>
          <a:lstStyle/>
          <a:p>
            <a:endParaRPr lang="en-US"/>
          </a:p>
        </p:txBody>
      </p:sp>
      <p:sp>
        <p:nvSpPr>
          <p:cNvPr id="34" name="Shape 28"/>
          <p:cNvSpPr/>
          <p:nvPr/>
        </p:nvSpPr>
        <p:spPr>
          <a:xfrm>
            <a:off x="5790895" y="3500323"/>
            <a:ext cx="609905" cy="609905"/>
          </a:xfrm>
          <a:prstGeom prst="roundRect">
            <a:avLst>
              <a:gd name="adj" fmla="val 149925"/>
            </a:avLst>
          </a:prstGeom>
          <a:solidFill>
            <a:srgbClr val="F9FAFB"/>
          </a:solidFill>
          <a:ln/>
        </p:spPr>
        <p:txBody>
          <a:bodyPr/>
          <a:lstStyle/>
          <a:p>
            <a:endParaRPr lang="en-US"/>
          </a:p>
        </p:txBody>
      </p:sp>
      <p:pic>
        <p:nvPicPr>
          <p:cNvPr id="35" name="Image 4" descr="preencoded.png"/>
          <p:cNvPicPr>
            <a:picLocks noChangeAspect="1"/>
          </p:cNvPicPr>
          <p:nvPr/>
        </p:nvPicPr>
        <p:blipFill>
          <a:blip r:embed="rId5"/>
          <a:srcRect l="-57" r="-57"/>
          <a:stretch/>
        </p:blipFill>
        <p:spPr>
          <a:xfrm>
            <a:off x="5995721" y="3690518"/>
            <a:ext cx="200254" cy="228600"/>
          </a:xfrm>
          <a:prstGeom prst="rect">
            <a:avLst/>
          </a:prstGeom>
        </p:spPr>
      </p:pic>
      <p:sp>
        <p:nvSpPr>
          <p:cNvPr id="36" name="Text 29"/>
          <p:cNvSpPr txBox="1"/>
          <p:nvPr/>
        </p:nvSpPr>
        <p:spPr>
          <a:xfrm>
            <a:off x="5686654" y="4281221"/>
            <a:ext cx="962863" cy="219456"/>
          </a:xfrm>
          <a:prstGeom prst="rect">
            <a:avLst/>
          </a:prstGeom>
          <a:noFill/>
          <a:ln/>
        </p:spPr>
        <p:txBody>
          <a:bodyPr wrap="square" lIns="0" tIns="0" rIns="0" bIns="0" rtlCol="0" anchor="ctr"/>
          <a:lstStyle/>
          <a:p>
            <a:pPr marL="0" indent="0" algn="ctr">
              <a:buNone/>
            </a:pPr>
            <a:r>
              <a:rPr lang="en-US" sz="1500" b="1" dirty="0">
                <a:solidFill>
                  <a:srgbClr val="111827"/>
                </a:solidFill>
                <a:latin typeface="Tenor Sans" pitchFamily="34" charset="0"/>
                <a:ea typeface="Tenor Sans" pitchFamily="34" charset="-122"/>
                <a:cs typeface="Tenor Sans" pitchFamily="34" charset="-120"/>
              </a:rPr>
              <a:t>Evidence</a:t>
            </a:r>
            <a:endParaRPr lang="en-US" sz="1500" dirty="0"/>
          </a:p>
        </p:txBody>
      </p:sp>
      <p:sp>
        <p:nvSpPr>
          <p:cNvPr id="37" name="Text 30"/>
          <p:cNvSpPr txBox="1"/>
          <p:nvPr/>
        </p:nvSpPr>
        <p:spPr>
          <a:xfrm>
            <a:off x="5773522" y="4548226"/>
            <a:ext cx="790956" cy="219456"/>
          </a:xfrm>
          <a:prstGeom prst="rect">
            <a:avLst/>
          </a:prstGeom>
          <a:noFill/>
          <a:ln/>
        </p:spPr>
        <p:txBody>
          <a:bodyPr wrap="square" lIns="0" tIns="0" rIns="0" bIns="0" rtlCol="0" anchor="ctr"/>
          <a:lstStyle/>
          <a:p>
            <a:pPr marL="0" indent="0" algn="ctr">
              <a:buNone/>
            </a:pPr>
            <a:r>
              <a:rPr lang="en-US" sz="1500" b="1" dirty="0">
                <a:solidFill>
                  <a:srgbClr val="111827"/>
                </a:solidFill>
                <a:latin typeface="Tenor Sans" pitchFamily="34" charset="0"/>
                <a:ea typeface="Tenor Sans" pitchFamily="34" charset="-122"/>
                <a:cs typeface="Tenor Sans" pitchFamily="34" charset="-120"/>
              </a:rPr>
              <a:t>Burden</a:t>
            </a:r>
            <a:endParaRPr lang="en-US" sz="1500" dirty="0"/>
          </a:p>
        </p:txBody>
      </p:sp>
      <p:sp>
        <p:nvSpPr>
          <p:cNvPr id="38" name="Text 31"/>
          <p:cNvSpPr txBox="1"/>
          <p:nvPr/>
        </p:nvSpPr>
        <p:spPr>
          <a:xfrm>
            <a:off x="5368442" y="4881982"/>
            <a:ext cx="1558138" cy="534010"/>
          </a:xfrm>
          <a:prstGeom prst="rect">
            <a:avLst/>
          </a:prstGeom>
          <a:noFill/>
          <a:ln/>
        </p:spPr>
        <p:txBody>
          <a:bodyPr wrap="square" lIns="0" tIns="0" rIns="0" bIns="0" rtlCol="0" anchor="ctr"/>
          <a:lstStyle/>
          <a:p>
            <a:pPr marL="0" indent="0" algn="ctr">
              <a:buNone/>
            </a:pPr>
            <a:r>
              <a:rPr lang="en-US" sz="1000" dirty="0">
                <a:solidFill>
                  <a:srgbClr val="6B7280"/>
                </a:solidFill>
                <a:latin typeface="Karla" pitchFamily="34" charset="0"/>
                <a:ea typeface="Karla" pitchFamily="34" charset="-122"/>
                <a:cs typeface="Karla" pitchFamily="34" charset="-120"/>
              </a:rPr>
              <a:t>Bench, clinical, cyber, &amp; human factors testing required.</a:t>
            </a:r>
            <a:endParaRPr lang="en-US" sz="1000" dirty="0"/>
          </a:p>
        </p:txBody>
      </p:sp>
      <p:sp>
        <p:nvSpPr>
          <p:cNvPr id="39" name="Shape 32"/>
          <p:cNvSpPr/>
          <p:nvPr/>
        </p:nvSpPr>
        <p:spPr>
          <a:xfrm>
            <a:off x="5943600" y="3043123"/>
            <a:ext cx="304495" cy="304495"/>
          </a:xfrm>
          <a:prstGeom prst="roundRect">
            <a:avLst>
              <a:gd name="adj" fmla="val 300300"/>
            </a:avLst>
          </a:prstGeom>
          <a:solidFill>
            <a:srgbClr val="D1D5DB"/>
          </a:solidFill>
          <a:ln w="50800">
            <a:solidFill>
              <a:srgbClr val="FFFFFF"/>
            </a:solidFill>
            <a:prstDash val="solid"/>
          </a:ln>
          <a:effectLst>
            <a:outerShdw blurRad="12700" dist="12700" dir="16200000" algn="bl" rotWithShape="0">
              <a:srgbClr val="000000">
                <a:alpha val="75000"/>
              </a:srgbClr>
            </a:outerShdw>
          </a:effectLst>
        </p:spPr>
        <p:txBody>
          <a:bodyPr/>
          <a:lstStyle/>
          <a:p>
            <a:endParaRPr lang="en-US"/>
          </a:p>
        </p:txBody>
      </p:sp>
      <p:sp>
        <p:nvSpPr>
          <p:cNvPr id="40" name="Text 33"/>
          <p:cNvSpPr txBox="1"/>
          <p:nvPr/>
        </p:nvSpPr>
        <p:spPr>
          <a:xfrm>
            <a:off x="6054242" y="3109874"/>
            <a:ext cx="186538" cy="162763"/>
          </a:xfrm>
          <a:prstGeom prst="rect">
            <a:avLst/>
          </a:prstGeom>
          <a:noFill/>
          <a:ln/>
        </p:spPr>
        <p:txBody>
          <a:bodyPr wrap="square" lIns="0" tIns="0" rIns="0" bIns="0" rtlCol="0" anchor="ctr"/>
          <a:lstStyle/>
          <a:p>
            <a:pPr marL="0" indent="0" algn="l">
              <a:buNone/>
            </a:pPr>
            <a:r>
              <a:rPr lang="en-US" sz="1000" b="1" dirty="0">
                <a:solidFill>
                  <a:srgbClr val="FFFFFF"/>
                </a:solidFill>
                <a:latin typeface="Karla" pitchFamily="34" charset="0"/>
                <a:ea typeface="Karla" pitchFamily="34" charset="-122"/>
                <a:cs typeface="Karla" pitchFamily="34" charset="-120"/>
              </a:rPr>
              <a:t>3</a:t>
            </a:r>
            <a:endParaRPr lang="en-US" sz="1000" dirty="0"/>
          </a:p>
        </p:txBody>
      </p:sp>
      <p:sp>
        <p:nvSpPr>
          <p:cNvPr id="41" name="Shape 34"/>
          <p:cNvSpPr/>
          <p:nvPr/>
        </p:nvSpPr>
        <p:spPr>
          <a:xfrm>
            <a:off x="7218274" y="4224528"/>
            <a:ext cx="142646" cy="304495"/>
          </a:xfrm>
          <a:prstGeom prst="roundRect">
            <a:avLst>
              <a:gd name="adj" fmla="val 641027"/>
            </a:avLst>
          </a:prstGeom>
          <a:solidFill>
            <a:srgbClr val="FFFFFF"/>
          </a:solidFill>
          <a:ln/>
        </p:spPr>
        <p:txBody>
          <a:bodyPr/>
          <a:lstStyle/>
          <a:p>
            <a:endParaRPr lang="en-US"/>
          </a:p>
        </p:txBody>
      </p:sp>
      <p:sp>
        <p:nvSpPr>
          <p:cNvPr id="43" name="Shape 35"/>
          <p:cNvSpPr/>
          <p:nvPr/>
        </p:nvSpPr>
        <p:spPr>
          <a:xfrm>
            <a:off x="7285025" y="3119018"/>
            <a:ext cx="2076602" cy="2438705"/>
          </a:xfrm>
          <a:prstGeom prst="roundRect">
            <a:avLst>
              <a:gd name="adj" fmla="val 1616"/>
            </a:avLst>
          </a:prstGeom>
          <a:solidFill>
            <a:srgbClr val="FFFFFF"/>
          </a:solidFill>
          <a:ln/>
          <a:effectLst>
            <a:outerShdw blurRad="63500" dist="38100" dir="5400000" algn="bl" rotWithShape="0">
              <a:srgbClr val="000000">
                <a:alpha val="10000"/>
              </a:srgbClr>
            </a:outerShdw>
          </a:effectLst>
        </p:spPr>
        <p:txBody>
          <a:bodyPr/>
          <a:lstStyle/>
          <a:p>
            <a:endParaRPr lang="en-US"/>
          </a:p>
        </p:txBody>
      </p:sp>
      <p:sp>
        <p:nvSpPr>
          <p:cNvPr id="44" name="Shape 36"/>
          <p:cNvSpPr/>
          <p:nvPr/>
        </p:nvSpPr>
        <p:spPr>
          <a:xfrm>
            <a:off x="7285025" y="3119018"/>
            <a:ext cx="2076602" cy="75895"/>
          </a:xfrm>
          <a:prstGeom prst="rect">
            <a:avLst/>
          </a:prstGeom>
          <a:solidFill>
            <a:srgbClr val="D1D5DB"/>
          </a:solidFill>
          <a:ln/>
        </p:spPr>
        <p:txBody>
          <a:bodyPr/>
          <a:lstStyle/>
          <a:p>
            <a:endParaRPr lang="en-US"/>
          </a:p>
        </p:txBody>
      </p:sp>
      <p:sp>
        <p:nvSpPr>
          <p:cNvPr id="45" name="Shape 37"/>
          <p:cNvSpPr/>
          <p:nvPr/>
        </p:nvSpPr>
        <p:spPr>
          <a:xfrm>
            <a:off x="8016545" y="3500323"/>
            <a:ext cx="609905" cy="609905"/>
          </a:xfrm>
          <a:prstGeom prst="roundRect">
            <a:avLst>
              <a:gd name="adj" fmla="val 149925"/>
            </a:avLst>
          </a:prstGeom>
          <a:solidFill>
            <a:srgbClr val="F9FAFB"/>
          </a:solidFill>
          <a:ln/>
        </p:spPr>
        <p:txBody>
          <a:bodyPr/>
          <a:lstStyle/>
          <a:p>
            <a:endParaRPr lang="en-US"/>
          </a:p>
        </p:txBody>
      </p:sp>
      <p:pic>
        <p:nvPicPr>
          <p:cNvPr id="46" name="Image 6" descr="preencoded.png"/>
          <p:cNvPicPr>
            <a:picLocks noChangeAspect="1"/>
          </p:cNvPicPr>
          <p:nvPr/>
        </p:nvPicPr>
        <p:blipFill>
          <a:blip r:embed="rId6"/>
          <a:srcRect/>
          <a:stretch/>
        </p:blipFill>
        <p:spPr>
          <a:xfrm>
            <a:off x="8206740" y="3690518"/>
            <a:ext cx="228600" cy="228600"/>
          </a:xfrm>
          <a:prstGeom prst="rect">
            <a:avLst/>
          </a:prstGeom>
        </p:spPr>
      </p:pic>
      <p:sp>
        <p:nvSpPr>
          <p:cNvPr id="47" name="Text 38"/>
          <p:cNvSpPr txBox="1"/>
          <p:nvPr/>
        </p:nvSpPr>
        <p:spPr>
          <a:xfrm>
            <a:off x="7647127" y="4281221"/>
            <a:ext cx="1495958" cy="219456"/>
          </a:xfrm>
          <a:prstGeom prst="rect">
            <a:avLst/>
          </a:prstGeom>
          <a:noFill/>
          <a:ln/>
        </p:spPr>
        <p:txBody>
          <a:bodyPr wrap="square" lIns="0" tIns="0" rIns="0" bIns="0" rtlCol="0" anchor="ctr"/>
          <a:lstStyle/>
          <a:p>
            <a:pPr marL="0" indent="0" algn="ctr">
              <a:buNone/>
            </a:pPr>
            <a:r>
              <a:rPr lang="en-US" sz="1500" b="1" dirty="0">
                <a:solidFill>
                  <a:srgbClr val="111827"/>
                </a:solidFill>
                <a:latin typeface="Tenor Sans" pitchFamily="34" charset="0"/>
                <a:ea typeface="Tenor Sans" pitchFamily="34" charset="-122"/>
                <a:cs typeface="Tenor Sans" pitchFamily="34" charset="-120"/>
              </a:rPr>
              <a:t>QMS / Design</a:t>
            </a:r>
            <a:endParaRPr lang="en-US" sz="1500" dirty="0"/>
          </a:p>
        </p:txBody>
      </p:sp>
      <p:sp>
        <p:nvSpPr>
          <p:cNvPr id="48" name="Text 39"/>
          <p:cNvSpPr txBox="1"/>
          <p:nvPr/>
        </p:nvSpPr>
        <p:spPr>
          <a:xfrm>
            <a:off x="7930591" y="4548226"/>
            <a:ext cx="924458" cy="219456"/>
          </a:xfrm>
          <a:prstGeom prst="rect">
            <a:avLst/>
          </a:prstGeom>
          <a:noFill/>
          <a:ln/>
        </p:spPr>
        <p:txBody>
          <a:bodyPr wrap="square" lIns="0" tIns="0" rIns="0" bIns="0" rtlCol="0" anchor="ctr"/>
          <a:lstStyle/>
          <a:p>
            <a:pPr marL="0" indent="0" algn="ctr">
              <a:buNone/>
            </a:pPr>
            <a:r>
              <a:rPr lang="en-US" sz="1500" b="1" dirty="0">
                <a:solidFill>
                  <a:srgbClr val="111827"/>
                </a:solidFill>
                <a:latin typeface="Tenor Sans" pitchFamily="34" charset="0"/>
                <a:ea typeface="Tenor Sans" pitchFamily="34" charset="-122"/>
                <a:cs typeface="Tenor Sans" pitchFamily="34" charset="-120"/>
              </a:rPr>
              <a:t>Controls</a:t>
            </a:r>
            <a:endParaRPr lang="en-US" sz="1500" dirty="0"/>
          </a:p>
        </p:txBody>
      </p:sp>
      <p:sp>
        <p:nvSpPr>
          <p:cNvPr id="49" name="Text 40"/>
          <p:cNvSpPr txBox="1"/>
          <p:nvPr/>
        </p:nvSpPr>
        <p:spPr>
          <a:xfrm>
            <a:off x="7616952" y="4881982"/>
            <a:ext cx="1510589" cy="534010"/>
          </a:xfrm>
          <a:prstGeom prst="rect">
            <a:avLst/>
          </a:prstGeom>
          <a:noFill/>
          <a:ln/>
        </p:spPr>
        <p:txBody>
          <a:bodyPr wrap="square" lIns="0" tIns="0" rIns="0" bIns="0" rtlCol="0" anchor="ctr"/>
          <a:lstStyle/>
          <a:p>
            <a:pPr marL="0" indent="0" algn="ctr">
              <a:buNone/>
            </a:pPr>
            <a:r>
              <a:rPr lang="en-US" sz="1000" dirty="0">
                <a:solidFill>
                  <a:srgbClr val="6B7280"/>
                </a:solidFill>
                <a:latin typeface="Karla" pitchFamily="34" charset="0"/>
                <a:ea typeface="Karla" pitchFamily="34" charset="-122"/>
                <a:cs typeface="Karla" pitchFamily="34" charset="-120"/>
              </a:rPr>
              <a:t>Maturity of quality systems to support the claim.</a:t>
            </a:r>
            <a:endParaRPr lang="en-US" sz="1000" dirty="0"/>
          </a:p>
        </p:txBody>
      </p:sp>
      <p:sp>
        <p:nvSpPr>
          <p:cNvPr id="50" name="Shape 41"/>
          <p:cNvSpPr/>
          <p:nvPr/>
        </p:nvSpPr>
        <p:spPr>
          <a:xfrm>
            <a:off x="8168335" y="3043123"/>
            <a:ext cx="304495" cy="304495"/>
          </a:xfrm>
          <a:prstGeom prst="roundRect">
            <a:avLst>
              <a:gd name="adj" fmla="val 300300"/>
            </a:avLst>
          </a:prstGeom>
          <a:solidFill>
            <a:srgbClr val="D1D5DB"/>
          </a:solidFill>
          <a:ln w="50800">
            <a:solidFill>
              <a:srgbClr val="FFFFFF"/>
            </a:solidFill>
            <a:prstDash val="solid"/>
          </a:ln>
          <a:effectLst>
            <a:outerShdw blurRad="12700" dist="12700" dir="16200000" algn="bl" rotWithShape="0">
              <a:srgbClr val="000000">
                <a:alpha val="75000"/>
              </a:srgbClr>
            </a:outerShdw>
          </a:effectLst>
        </p:spPr>
        <p:txBody>
          <a:bodyPr/>
          <a:lstStyle/>
          <a:p>
            <a:endParaRPr lang="en-US"/>
          </a:p>
        </p:txBody>
      </p:sp>
      <p:sp>
        <p:nvSpPr>
          <p:cNvPr id="51" name="Text 42"/>
          <p:cNvSpPr txBox="1"/>
          <p:nvPr/>
        </p:nvSpPr>
        <p:spPr>
          <a:xfrm>
            <a:off x="8280806" y="3109874"/>
            <a:ext cx="186538" cy="162763"/>
          </a:xfrm>
          <a:prstGeom prst="rect">
            <a:avLst/>
          </a:prstGeom>
          <a:noFill/>
          <a:ln/>
        </p:spPr>
        <p:txBody>
          <a:bodyPr wrap="square" lIns="0" tIns="0" rIns="0" bIns="0" rtlCol="0" anchor="ctr"/>
          <a:lstStyle/>
          <a:p>
            <a:pPr marL="0" indent="0" algn="l">
              <a:buNone/>
            </a:pPr>
            <a:r>
              <a:rPr lang="en-US" sz="1000" b="1" dirty="0">
                <a:solidFill>
                  <a:srgbClr val="FFFFFF"/>
                </a:solidFill>
                <a:latin typeface="Karla" pitchFamily="34" charset="0"/>
                <a:ea typeface="Karla" pitchFamily="34" charset="-122"/>
                <a:cs typeface="Karla" pitchFamily="34" charset="-120"/>
              </a:rPr>
              <a:t>4</a:t>
            </a:r>
            <a:endParaRPr lang="en-US" sz="1000" dirty="0"/>
          </a:p>
        </p:txBody>
      </p:sp>
      <p:sp>
        <p:nvSpPr>
          <p:cNvPr id="52" name="Shape 43"/>
          <p:cNvSpPr/>
          <p:nvPr/>
        </p:nvSpPr>
        <p:spPr>
          <a:xfrm>
            <a:off x="9443009" y="4224528"/>
            <a:ext cx="142646" cy="304495"/>
          </a:xfrm>
          <a:prstGeom prst="roundRect">
            <a:avLst>
              <a:gd name="adj" fmla="val 641027"/>
            </a:avLst>
          </a:prstGeom>
          <a:solidFill>
            <a:srgbClr val="FFFFFF"/>
          </a:solidFill>
          <a:ln/>
        </p:spPr>
        <p:txBody>
          <a:bodyPr/>
          <a:lstStyle/>
          <a:p>
            <a:endParaRPr lang="en-US"/>
          </a:p>
        </p:txBody>
      </p:sp>
      <p:sp>
        <p:nvSpPr>
          <p:cNvPr id="54" name="Shape 44"/>
          <p:cNvSpPr/>
          <p:nvPr/>
        </p:nvSpPr>
        <p:spPr>
          <a:xfrm>
            <a:off x="9509760" y="3119018"/>
            <a:ext cx="2076602" cy="2438705"/>
          </a:xfrm>
          <a:prstGeom prst="roundRect">
            <a:avLst>
              <a:gd name="adj" fmla="val 1616"/>
            </a:avLst>
          </a:prstGeom>
          <a:solidFill>
            <a:srgbClr val="0784BA"/>
          </a:solidFill>
          <a:ln/>
          <a:effectLst>
            <a:outerShdw blurRad="63500" dist="38100" dir="5400000" algn="bl" rotWithShape="0">
              <a:srgbClr val="000000">
                <a:alpha val="10000"/>
              </a:srgbClr>
            </a:outerShdw>
          </a:effectLst>
        </p:spPr>
        <p:txBody>
          <a:bodyPr/>
          <a:lstStyle/>
          <a:p>
            <a:endParaRPr lang="en-US"/>
          </a:p>
        </p:txBody>
      </p:sp>
      <p:sp>
        <p:nvSpPr>
          <p:cNvPr id="55" name="Shape 45"/>
          <p:cNvSpPr/>
          <p:nvPr/>
        </p:nvSpPr>
        <p:spPr>
          <a:xfrm>
            <a:off x="9509760" y="3119018"/>
            <a:ext cx="2076602" cy="75895"/>
          </a:xfrm>
          <a:prstGeom prst="rect">
            <a:avLst/>
          </a:prstGeom>
          <a:solidFill>
            <a:srgbClr val="1E3A8A"/>
          </a:solidFill>
          <a:ln/>
        </p:spPr>
        <p:txBody>
          <a:bodyPr/>
          <a:lstStyle/>
          <a:p>
            <a:endParaRPr lang="en-US"/>
          </a:p>
        </p:txBody>
      </p:sp>
      <p:sp>
        <p:nvSpPr>
          <p:cNvPr id="56" name="Shape 46"/>
          <p:cNvSpPr/>
          <p:nvPr/>
        </p:nvSpPr>
        <p:spPr>
          <a:xfrm>
            <a:off x="10241280" y="3546043"/>
            <a:ext cx="609905" cy="609905"/>
          </a:xfrm>
          <a:prstGeom prst="roundRect">
            <a:avLst>
              <a:gd name="adj" fmla="val 149925"/>
            </a:avLst>
          </a:prstGeom>
          <a:solidFill>
            <a:srgbClr val="FFFFFF">
              <a:alpha val="20000"/>
            </a:srgbClr>
          </a:solidFill>
          <a:ln/>
        </p:spPr>
        <p:txBody>
          <a:bodyPr/>
          <a:lstStyle/>
          <a:p>
            <a:endParaRPr lang="en-US"/>
          </a:p>
        </p:txBody>
      </p:sp>
      <p:pic>
        <p:nvPicPr>
          <p:cNvPr id="57" name="Image 8" descr="preencoded.png"/>
          <p:cNvPicPr>
            <a:picLocks noChangeAspect="1"/>
          </p:cNvPicPr>
          <p:nvPr/>
        </p:nvPicPr>
        <p:blipFill>
          <a:blip r:embed="rId7"/>
          <a:srcRect t="-45" b="-45"/>
          <a:stretch/>
        </p:blipFill>
        <p:spPr>
          <a:xfrm>
            <a:off x="10417759" y="3736238"/>
            <a:ext cx="256946" cy="228600"/>
          </a:xfrm>
          <a:prstGeom prst="rect">
            <a:avLst/>
          </a:prstGeom>
        </p:spPr>
      </p:pic>
      <p:sp>
        <p:nvSpPr>
          <p:cNvPr id="58" name="Text 47"/>
          <p:cNvSpPr txBox="1"/>
          <p:nvPr/>
        </p:nvSpPr>
        <p:spPr>
          <a:xfrm>
            <a:off x="10180015" y="4326941"/>
            <a:ext cx="876910" cy="219456"/>
          </a:xfrm>
          <a:prstGeom prst="rect">
            <a:avLst/>
          </a:prstGeom>
          <a:noFill/>
          <a:ln/>
        </p:spPr>
        <p:txBody>
          <a:bodyPr wrap="square" lIns="0" tIns="0" rIns="0" bIns="0" rtlCol="0" anchor="ctr"/>
          <a:lstStyle/>
          <a:p>
            <a:pPr marL="0" indent="0" algn="ctr">
              <a:buNone/>
            </a:pPr>
            <a:r>
              <a:rPr lang="en-US" sz="1500" b="1" dirty="0">
                <a:solidFill>
                  <a:srgbClr val="FFFFFF"/>
                </a:solidFill>
                <a:latin typeface="Tenor Sans" pitchFamily="34" charset="0"/>
                <a:ea typeface="Tenor Sans" pitchFamily="34" charset="-122"/>
                <a:cs typeface="Tenor Sans" pitchFamily="34" charset="-120"/>
              </a:rPr>
              <a:t>Allowed</a:t>
            </a:r>
            <a:endParaRPr lang="en-US" sz="1500" dirty="0"/>
          </a:p>
        </p:txBody>
      </p:sp>
      <p:sp>
        <p:nvSpPr>
          <p:cNvPr id="59" name="Text 48"/>
          <p:cNvSpPr txBox="1"/>
          <p:nvPr/>
        </p:nvSpPr>
        <p:spPr>
          <a:xfrm>
            <a:off x="10149840" y="4593031"/>
            <a:ext cx="943661" cy="219456"/>
          </a:xfrm>
          <a:prstGeom prst="rect">
            <a:avLst/>
          </a:prstGeom>
          <a:noFill/>
          <a:ln/>
        </p:spPr>
        <p:txBody>
          <a:bodyPr wrap="square" lIns="0" tIns="0" rIns="0" bIns="0" rtlCol="0" anchor="ctr"/>
          <a:lstStyle/>
          <a:p>
            <a:pPr marL="0" indent="0" algn="ctr">
              <a:buNone/>
            </a:pPr>
            <a:r>
              <a:rPr lang="en-US" sz="1500" b="1" dirty="0">
                <a:solidFill>
                  <a:srgbClr val="FFFFFF"/>
                </a:solidFill>
                <a:latin typeface="Tenor Sans" pitchFamily="34" charset="0"/>
                <a:ea typeface="Tenor Sans" pitchFamily="34" charset="-122"/>
                <a:cs typeface="Tenor Sans" pitchFamily="34" charset="-120"/>
              </a:rPr>
              <a:t>Marketing</a:t>
            </a:r>
            <a:endParaRPr lang="en-US" sz="1500" dirty="0"/>
          </a:p>
        </p:txBody>
      </p:sp>
      <p:sp>
        <p:nvSpPr>
          <p:cNvPr id="60" name="Text 49"/>
          <p:cNvSpPr txBox="1"/>
          <p:nvPr/>
        </p:nvSpPr>
        <p:spPr>
          <a:xfrm>
            <a:off x="9785909" y="4926787"/>
            <a:ext cx="1624889" cy="352958"/>
          </a:xfrm>
          <a:prstGeom prst="rect">
            <a:avLst/>
          </a:prstGeom>
          <a:noFill/>
          <a:ln/>
        </p:spPr>
        <p:txBody>
          <a:bodyPr wrap="square" lIns="0" tIns="0" rIns="0" bIns="0" rtlCol="0" anchor="ctr"/>
          <a:lstStyle/>
          <a:p>
            <a:pPr marL="0" indent="0" algn="ctr">
              <a:buNone/>
            </a:pPr>
            <a:r>
              <a:rPr lang="en-US" sz="1000" dirty="0">
                <a:solidFill>
                  <a:srgbClr val="DBEAFE"/>
                </a:solidFill>
                <a:latin typeface="Karla" pitchFamily="34" charset="0"/>
                <a:ea typeface="Karla" pitchFamily="34" charset="-122"/>
                <a:cs typeface="Karla" pitchFamily="34" charset="-120"/>
              </a:rPr>
              <a:t>What you can legally sell, say, and market.</a:t>
            </a:r>
            <a:endParaRPr lang="en-US" sz="1000" dirty="0"/>
          </a:p>
        </p:txBody>
      </p:sp>
      <p:sp>
        <p:nvSpPr>
          <p:cNvPr id="61" name="Shape 50"/>
          <p:cNvSpPr/>
          <p:nvPr/>
        </p:nvSpPr>
        <p:spPr>
          <a:xfrm>
            <a:off x="10393985" y="3043123"/>
            <a:ext cx="304495" cy="304495"/>
          </a:xfrm>
          <a:prstGeom prst="roundRect">
            <a:avLst>
              <a:gd name="adj" fmla="val 300300"/>
            </a:avLst>
          </a:prstGeom>
          <a:solidFill>
            <a:srgbClr val="1E3A8A"/>
          </a:solidFill>
          <a:ln w="50800">
            <a:solidFill>
              <a:srgbClr val="FFFFFF"/>
            </a:solidFill>
            <a:prstDash val="solid"/>
          </a:ln>
          <a:effectLst>
            <a:outerShdw blurRad="12700" dist="12700" dir="16200000" algn="bl" rotWithShape="0">
              <a:srgbClr val="000000">
                <a:alpha val="75000"/>
              </a:srgbClr>
            </a:outerShdw>
          </a:effectLst>
        </p:spPr>
        <p:txBody>
          <a:bodyPr/>
          <a:lstStyle/>
          <a:p>
            <a:endParaRPr lang="en-US"/>
          </a:p>
        </p:txBody>
      </p:sp>
      <p:sp>
        <p:nvSpPr>
          <p:cNvPr id="62" name="Text 51"/>
          <p:cNvSpPr txBox="1"/>
          <p:nvPr/>
        </p:nvSpPr>
        <p:spPr>
          <a:xfrm>
            <a:off x="10507370" y="3109874"/>
            <a:ext cx="186538" cy="162763"/>
          </a:xfrm>
          <a:prstGeom prst="rect">
            <a:avLst/>
          </a:prstGeom>
          <a:noFill/>
          <a:ln/>
        </p:spPr>
        <p:txBody>
          <a:bodyPr wrap="square" lIns="0" tIns="0" rIns="0" bIns="0" rtlCol="0" anchor="ctr"/>
          <a:lstStyle/>
          <a:p>
            <a:pPr marL="0" indent="0" algn="l">
              <a:buNone/>
            </a:pPr>
            <a:r>
              <a:rPr lang="en-US" sz="1000" b="1" dirty="0">
                <a:solidFill>
                  <a:srgbClr val="FFFFFF"/>
                </a:solidFill>
                <a:latin typeface="Karla" pitchFamily="34" charset="0"/>
                <a:ea typeface="Karla" pitchFamily="34" charset="-122"/>
                <a:cs typeface="Karla" pitchFamily="34" charset="-120"/>
              </a:rPr>
              <a:t>5</a:t>
            </a:r>
            <a:endParaRPr lang="en-US" sz="1000" dirty="0"/>
          </a:p>
        </p:txBody>
      </p:sp>
      <p:sp>
        <p:nvSpPr>
          <p:cNvPr id="63" name="Shape 52"/>
          <p:cNvSpPr/>
          <p:nvPr/>
        </p:nvSpPr>
        <p:spPr>
          <a:xfrm>
            <a:off x="0" y="0"/>
            <a:ext cx="12191695" cy="761695"/>
          </a:xfrm>
          <a:prstGeom prst="rect">
            <a:avLst/>
          </a:prstGeom>
          <a:solidFill>
            <a:srgbClr val="FFFFFF"/>
          </a:solidFill>
          <a:ln/>
        </p:spPr>
        <p:txBody>
          <a:bodyPr/>
          <a:lstStyle/>
          <a:p>
            <a:endParaRPr lang="en-US"/>
          </a:p>
        </p:txBody>
      </p:sp>
      <p:pic>
        <p:nvPicPr>
          <p:cNvPr id="64" name="Image 9" descr="preencoded.png"/>
          <p:cNvPicPr>
            <a:picLocks noChangeAspect="1"/>
          </p:cNvPicPr>
          <p:nvPr/>
        </p:nvPicPr>
        <p:blipFill>
          <a:blip r:embed="rId8"/>
          <a:srcRect l="8984" r="8984"/>
          <a:stretch/>
        </p:blipFill>
        <p:spPr>
          <a:xfrm>
            <a:off x="457200" y="190195"/>
            <a:ext cx="381305" cy="381305"/>
          </a:xfrm>
          <a:prstGeom prst="rect">
            <a:avLst/>
          </a:prstGeom>
        </p:spPr>
      </p:pic>
      <p:sp>
        <p:nvSpPr>
          <p:cNvPr id="66" name="Text 54"/>
          <p:cNvSpPr txBox="1"/>
          <p:nvPr/>
        </p:nvSpPr>
        <p:spPr>
          <a:xfrm>
            <a:off x="990295" y="200254"/>
            <a:ext cx="652882" cy="210312"/>
          </a:xfrm>
          <a:prstGeom prst="rect">
            <a:avLst/>
          </a:prstGeom>
          <a:noFill/>
          <a:ln/>
        </p:spPr>
        <p:txBody>
          <a:bodyPr wrap="square" lIns="0" tIns="0" rIns="0" bIns="0" rtlCol="0" anchor="ctr"/>
          <a:lstStyle/>
          <a:p>
            <a:pPr marL="0" indent="0" algn="l">
              <a:buNone/>
            </a:pPr>
            <a:r>
              <a:rPr lang="en-US" sz="1300" b="1" dirty="0">
                <a:solidFill>
                  <a:srgbClr val="111827"/>
                </a:solidFill>
                <a:latin typeface="Tenor Sans" pitchFamily="34" charset="0"/>
                <a:ea typeface="Tenor Sans" pitchFamily="34" charset="-122"/>
                <a:cs typeface="Tenor Sans" pitchFamily="34" charset="-120"/>
              </a:rPr>
              <a:t>APSIS</a:t>
            </a:r>
            <a:endParaRPr lang="en-US" sz="1300" dirty="0"/>
          </a:p>
        </p:txBody>
      </p:sp>
      <p:sp>
        <p:nvSpPr>
          <p:cNvPr id="67" name="Text 55"/>
          <p:cNvSpPr txBox="1"/>
          <p:nvPr/>
        </p:nvSpPr>
        <p:spPr>
          <a:xfrm>
            <a:off x="990295" y="400507"/>
            <a:ext cx="1219810" cy="133502"/>
          </a:xfrm>
          <a:prstGeom prst="rect">
            <a:avLst/>
          </a:prstGeom>
          <a:noFill/>
          <a:ln/>
        </p:spPr>
        <p:txBody>
          <a:bodyPr wrap="square" lIns="0" tIns="0" rIns="0" bIns="0" rtlCol="0" anchor="ctr"/>
          <a:lstStyle/>
          <a:p>
            <a:pPr marL="0" indent="0" algn="l">
              <a:buNone/>
            </a:pPr>
            <a:r>
              <a:rPr lang="en-US" sz="900" dirty="0">
                <a:solidFill>
                  <a:srgbClr val="6B7280"/>
                </a:solidFill>
                <a:latin typeface="Karla" pitchFamily="34" charset="0"/>
                <a:ea typeface="Karla" pitchFamily="34" charset="-122"/>
                <a:cs typeface="Karla" pitchFamily="34" charset="-120"/>
              </a:rPr>
              <a:t>CONSULTING GROUP</a:t>
            </a:r>
            <a:endParaRPr lang="en-US" sz="900" dirty="0"/>
          </a:p>
        </p:txBody>
      </p:sp>
      <p:pic>
        <p:nvPicPr>
          <p:cNvPr id="20" name="Image 1" descr="preencoded.png"/>
          <p:cNvPicPr>
            <a:picLocks noChangeAspect="1"/>
          </p:cNvPicPr>
          <p:nvPr/>
        </p:nvPicPr>
        <p:blipFill>
          <a:blip r:embed="rId9"/>
          <a:srcRect t="-80" b="-80"/>
          <a:stretch/>
        </p:blipFill>
        <p:spPr>
          <a:xfrm>
            <a:off x="2767889" y="4252874"/>
            <a:ext cx="142646" cy="228600"/>
          </a:xfrm>
          <a:prstGeom prst="rect">
            <a:avLst/>
          </a:prstGeom>
        </p:spPr>
      </p:pic>
      <p:pic>
        <p:nvPicPr>
          <p:cNvPr id="31" name="Image 3" descr="preencoded.png"/>
          <p:cNvPicPr>
            <a:picLocks noChangeAspect="1"/>
          </p:cNvPicPr>
          <p:nvPr/>
        </p:nvPicPr>
        <p:blipFill>
          <a:blip r:embed="rId10"/>
          <a:srcRect t="-80" b="-80"/>
          <a:stretch/>
        </p:blipFill>
        <p:spPr>
          <a:xfrm>
            <a:off x="4992624" y="4252874"/>
            <a:ext cx="142646" cy="228600"/>
          </a:xfrm>
          <a:prstGeom prst="rect">
            <a:avLst/>
          </a:prstGeom>
        </p:spPr>
      </p:pic>
      <p:pic>
        <p:nvPicPr>
          <p:cNvPr id="42" name="Image 5" descr="preencoded.png"/>
          <p:cNvPicPr>
            <a:picLocks noChangeAspect="1"/>
          </p:cNvPicPr>
          <p:nvPr/>
        </p:nvPicPr>
        <p:blipFill>
          <a:blip r:embed="rId10"/>
          <a:srcRect t="-80" b="-80"/>
          <a:stretch/>
        </p:blipFill>
        <p:spPr>
          <a:xfrm>
            <a:off x="7218274" y="4252874"/>
            <a:ext cx="142646" cy="228600"/>
          </a:xfrm>
          <a:prstGeom prst="rect">
            <a:avLst/>
          </a:prstGeom>
        </p:spPr>
      </p:pic>
      <p:pic>
        <p:nvPicPr>
          <p:cNvPr id="53" name="Image 7" descr="preencoded.png"/>
          <p:cNvPicPr>
            <a:picLocks noChangeAspect="1"/>
          </p:cNvPicPr>
          <p:nvPr/>
        </p:nvPicPr>
        <p:blipFill>
          <a:blip r:embed="rId10"/>
          <a:srcRect t="-80" b="-80"/>
          <a:stretch/>
        </p:blipFill>
        <p:spPr>
          <a:xfrm>
            <a:off x="9443009" y="4252874"/>
            <a:ext cx="142646" cy="228600"/>
          </a:xfrm>
          <a:prstGeom prst="rect">
            <a:avLst/>
          </a:prstGeom>
        </p:spPr>
      </p:pic>
      <p:sp>
        <p:nvSpPr>
          <p:cNvPr id="71" name="Text 5">
            <a:extLst>
              <a:ext uri="{FF2B5EF4-FFF2-40B4-BE49-F238E27FC236}">
                <a16:creationId xmlns:a16="http://schemas.microsoft.com/office/drawing/2014/main" id="{2DE25938-0064-5756-7276-F14B1E77CAB2}"/>
              </a:ext>
            </a:extLst>
          </p:cNvPr>
          <p:cNvSpPr txBox="1"/>
          <p:nvPr/>
        </p:nvSpPr>
        <p:spPr>
          <a:xfrm>
            <a:off x="11318443" y="448056"/>
            <a:ext cx="676656" cy="400507"/>
          </a:xfrm>
          <a:prstGeom prst="rect">
            <a:avLst/>
          </a:prstGeom>
          <a:noFill/>
          <a:ln/>
        </p:spPr>
        <p:txBody>
          <a:bodyPr wrap="square" lIns="0" tIns="0" rIns="0" bIns="0" rtlCol="0" anchor="ctr"/>
          <a:lstStyle/>
          <a:p>
            <a:pPr marL="0" indent="0" algn="r">
              <a:buNone/>
            </a:pPr>
            <a:r>
              <a:rPr lang="en-US" sz="2700" b="1" dirty="0">
                <a:solidFill>
                  <a:srgbClr val="9CA3AF">
                    <a:alpha val="30000"/>
                  </a:srgbClr>
                </a:solidFill>
                <a:latin typeface="Karla" pitchFamily="34" charset="0"/>
                <a:ea typeface="Karla" pitchFamily="34" charset="-122"/>
                <a:cs typeface="Karla" pitchFamily="34" charset="-120"/>
              </a:rPr>
              <a:t>11</a:t>
            </a:r>
            <a:endParaRPr lang="en-US" sz="27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3F4F6"/>
          </a:solidFill>
          <a:ln/>
        </p:spPr>
        <p:txBody>
          <a:bodyPr/>
          <a:lstStyle/>
          <a:p>
            <a:endParaRPr lang="en-US"/>
          </a:p>
        </p:txBody>
      </p:sp>
      <p:sp>
        <p:nvSpPr>
          <p:cNvPr id="3" name="Shape 1"/>
          <p:cNvSpPr/>
          <p:nvPr/>
        </p:nvSpPr>
        <p:spPr>
          <a:xfrm>
            <a:off x="0" y="0"/>
            <a:ext cx="12191695" cy="6858000"/>
          </a:xfrm>
          <a:prstGeom prst="rect">
            <a:avLst/>
          </a:prstGeom>
          <a:solidFill>
            <a:srgbClr val="FFFFFF"/>
          </a:solidFill>
          <a:ln/>
          <a:effectLst>
            <a:outerShdw blurRad="12700" dist="12700" dir="16200000" algn="bl" rotWithShape="0">
              <a:srgbClr val="000000">
                <a:alpha val="75000"/>
              </a:srgbClr>
            </a:outerShdw>
          </a:effectLst>
        </p:spPr>
        <p:txBody>
          <a:bodyPr/>
          <a:lstStyle/>
          <a:p>
            <a:endParaRPr lang="en-US"/>
          </a:p>
        </p:txBody>
      </p:sp>
      <p:sp>
        <p:nvSpPr>
          <p:cNvPr id="4" name="Shape 2"/>
          <p:cNvSpPr/>
          <p:nvPr/>
        </p:nvSpPr>
        <p:spPr>
          <a:xfrm>
            <a:off x="0" y="0"/>
            <a:ext cx="114300" cy="6858000"/>
          </a:xfrm>
          <a:prstGeom prst="rect">
            <a:avLst/>
          </a:prstGeom>
          <a:solidFill>
            <a:srgbClr val="0784BA"/>
          </a:solidFill>
          <a:ln/>
        </p:spPr>
        <p:txBody>
          <a:bodyPr/>
          <a:lstStyle/>
          <a:p>
            <a:endParaRPr lang="en-US"/>
          </a:p>
        </p:txBody>
      </p:sp>
      <p:sp>
        <p:nvSpPr>
          <p:cNvPr id="5" name="Shape 3"/>
          <p:cNvSpPr/>
          <p:nvPr/>
        </p:nvSpPr>
        <p:spPr>
          <a:xfrm>
            <a:off x="114300" y="0"/>
            <a:ext cx="57607" cy="6858000"/>
          </a:xfrm>
          <a:prstGeom prst="rect">
            <a:avLst/>
          </a:prstGeom>
          <a:solidFill>
            <a:srgbClr val="1E997C"/>
          </a:solidFill>
          <a:ln/>
        </p:spPr>
        <p:txBody>
          <a:bodyPr/>
          <a:lstStyle/>
          <a:p>
            <a:endParaRPr lang="en-US"/>
          </a:p>
        </p:txBody>
      </p:sp>
      <p:sp>
        <p:nvSpPr>
          <p:cNvPr id="6" name="Shape 4"/>
          <p:cNvSpPr/>
          <p:nvPr/>
        </p:nvSpPr>
        <p:spPr>
          <a:xfrm>
            <a:off x="171907" y="0"/>
            <a:ext cx="12020702" cy="6858000"/>
          </a:xfrm>
          <a:prstGeom prst="rect">
            <a:avLst/>
          </a:prstGeom>
          <a:solidFill>
            <a:srgbClr val="FFFFFF">
              <a:alpha val="95000"/>
            </a:srgbClr>
          </a:solidFill>
          <a:ln/>
        </p:spPr>
        <p:txBody>
          <a:bodyPr/>
          <a:lstStyle/>
          <a:p>
            <a:endParaRPr lang="en-US"/>
          </a:p>
        </p:txBody>
      </p:sp>
      <p:sp>
        <p:nvSpPr>
          <p:cNvPr id="7" name="Shape 5"/>
          <p:cNvSpPr/>
          <p:nvPr/>
        </p:nvSpPr>
        <p:spPr>
          <a:xfrm>
            <a:off x="8534095" y="0"/>
            <a:ext cx="3657600" cy="3657600"/>
          </a:xfrm>
          <a:prstGeom prst="rect">
            <a:avLst/>
          </a:prstGeom>
          <a:solidFill>
            <a:srgbClr val="F9FAFB">
              <a:alpha val="50000"/>
            </a:srgbClr>
          </a:solidFill>
          <a:ln/>
        </p:spPr>
        <p:txBody>
          <a:bodyPr/>
          <a:lstStyle/>
          <a:p>
            <a:endParaRPr lang="en-US"/>
          </a:p>
        </p:txBody>
      </p:sp>
      <p:pic>
        <p:nvPicPr>
          <p:cNvPr id="8" name="Image 0" descr="preencoded.png"/>
          <p:cNvPicPr>
            <a:picLocks noChangeAspect="1"/>
          </p:cNvPicPr>
          <p:nvPr/>
        </p:nvPicPr>
        <p:blipFill>
          <a:blip r:embed="rId3"/>
          <a:srcRect l="8984" r="8984"/>
          <a:stretch/>
        </p:blipFill>
        <p:spPr>
          <a:xfrm>
            <a:off x="780898" y="457200"/>
            <a:ext cx="381305" cy="381305"/>
          </a:xfrm>
          <a:prstGeom prst="rect">
            <a:avLst/>
          </a:prstGeom>
        </p:spPr>
      </p:pic>
      <p:sp>
        <p:nvSpPr>
          <p:cNvPr id="9" name="Text 6"/>
          <p:cNvSpPr txBox="1"/>
          <p:nvPr/>
        </p:nvSpPr>
        <p:spPr>
          <a:xfrm>
            <a:off x="1276502" y="437998"/>
            <a:ext cx="581558" cy="181051"/>
          </a:xfrm>
          <a:prstGeom prst="rect">
            <a:avLst/>
          </a:prstGeom>
          <a:noFill/>
          <a:ln/>
        </p:spPr>
        <p:txBody>
          <a:bodyPr wrap="square" lIns="0" tIns="0" rIns="0" bIns="0" rtlCol="0" anchor="ctr"/>
          <a:lstStyle/>
          <a:p>
            <a:pPr marL="0" indent="0" algn="l">
              <a:buNone/>
            </a:pPr>
            <a:r>
              <a:rPr lang="en-US" sz="1200" b="1" dirty="0">
                <a:solidFill>
                  <a:srgbClr val="111827"/>
                </a:solidFill>
                <a:latin typeface="Tenor Sans" pitchFamily="34" charset="0"/>
                <a:ea typeface="Tenor Sans" pitchFamily="34" charset="-122"/>
                <a:cs typeface="Tenor Sans" pitchFamily="34" charset="-120"/>
              </a:rPr>
              <a:t>APSIS</a:t>
            </a:r>
            <a:endParaRPr lang="en-US" sz="1200" dirty="0"/>
          </a:p>
        </p:txBody>
      </p:sp>
      <p:sp>
        <p:nvSpPr>
          <p:cNvPr id="10" name="Text 7"/>
          <p:cNvSpPr txBox="1"/>
          <p:nvPr/>
        </p:nvSpPr>
        <p:spPr>
          <a:xfrm>
            <a:off x="1276502" y="629107"/>
            <a:ext cx="1619402" cy="181051"/>
          </a:xfrm>
          <a:prstGeom prst="rect">
            <a:avLst/>
          </a:prstGeom>
          <a:noFill/>
          <a:ln/>
        </p:spPr>
        <p:txBody>
          <a:bodyPr wrap="square" lIns="0" tIns="0" rIns="0" bIns="0" rtlCol="0" anchor="ctr"/>
          <a:lstStyle/>
          <a:p>
            <a:pPr marL="0" indent="0" algn="l">
              <a:buNone/>
            </a:pPr>
            <a:r>
              <a:rPr lang="en-US" sz="1200" dirty="0">
                <a:solidFill>
                  <a:srgbClr val="6B7280"/>
                </a:solidFill>
                <a:latin typeface="Karla" pitchFamily="34" charset="0"/>
                <a:ea typeface="Karla" pitchFamily="34" charset="-122"/>
                <a:cs typeface="Karla" pitchFamily="34" charset="-120"/>
              </a:rPr>
              <a:t>CONSULTING GROUP</a:t>
            </a:r>
            <a:endParaRPr lang="en-US" sz="1200" dirty="0"/>
          </a:p>
        </p:txBody>
      </p:sp>
      <p:sp>
        <p:nvSpPr>
          <p:cNvPr id="13" name="Shape 10"/>
          <p:cNvSpPr/>
          <p:nvPr/>
        </p:nvSpPr>
        <p:spPr>
          <a:xfrm>
            <a:off x="780898" y="1380744"/>
            <a:ext cx="457200" cy="19202"/>
          </a:xfrm>
          <a:prstGeom prst="rect">
            <a:avLst/>
          </a:prstGeom>
          <a:solidFill>
            <a:srgbClr val="1E997C"/>
          </a:solidFill>
          <a:ln/>
        </p:spPr>
        <p:txBody>
          <a:bodyPr/>
          <a:lstStyle/>
          <a:p>
            <a:endParaRPr lang="en-US"/>
          </a:p>
        </p:txBody>
      </p:sp>
      <p:sp>
        <p:nvSpPr>
          <p:cNvPr id="14" name="Text 11"/>
          <p:cNvSpPr txBox="1"/>
          <p:nvPr/>
        </p:nvSpPr>
        <p:spPr>
          <a:xfrm>
            <a:off x="1352398" y="1304849"/>
            <a:ext cx="1414577" cy="162763"/>
          </a:xfrm>
          <a:prstGeom prst="rect">
            <a:avLst/>
          </a:prstGeom>
          <a:noFill/>
          <a:ln/>
        </p:spPr>
        <p:txBody>
          <a:bodyPr wrap="square" lIns="0" tIns="0" rIns="0" bIns="0" rtlCol="0" anchor="ctr"/>
          <a:lstStyle/>
          <a:p>
            <a:pPr marL="0" indent="0" algn="l">
              <a:buNone/>
            </a:pPr>
            <a:r>
              <a:rPr lang="en-US" sz="1000" b="1" dirty="0">
                <a:solidFill>
                  <a:srgbClr val="0784BA"/>
                </a:solidFill>
                <a:latin typeface="Karla" pitchFamily="34" charset="0"/>
                <a:ea typeface="Karla" pitchFamily="34" charset="-122"/>
                <a:cs typeface="Karla" pitchFamily="34" charset="-120"/>
              </a:rPr>
              <a:t>CLAIMS ANATOMY</a:t>
            </a:r>
            <a:endParaRPr lang="en-US" sz="1000" dirty="0"/>
          </a:p>
        </p:txBody>
      </p:sp>
      <p:sp>
        <p:nvSpPr>
          <p:cNvPr id="15" name="Text 12"/>
          <p:cNvSpPr txBox="1"/>
          <p:nvPr/>
        </p:nvSpPr>
        <p:spPr>
          <a:xfrm>
            <a:off x="780898" y="1647749"/>
            <a:ext cx="8782812" cy="829361"/>
          </a:xfrm>
          <a:prstGeom prst="rect">
            <a:avLst/>
          </a:prstGeom>
          <a:noFill/>
          <a:ln/>
        </p:spPr>
        <p:txBody>
          <a:bodyPr wrap="square" lIns="0" tIns="0" rIns="0" bIns="0" rtlCol="0" anchor="ctr"/>
          <a:lstStyle/>
          <a:p>
            <a:pPr marL="0" indent="0" algn="l">
              <a:buNone/>
            </a:pPr>
            <a:r>
              <a:rPr lang="en-US" sz="2700" dirty="0">
                <a:solidFill>
                  <a:srgbClr val="111827"/>
                </a:solidFill>
                <a:latin typeface="Tenor Sans" pitchFamily="34" charset="0"/>
                <a:ea typeface="Tenor Sans" pitchFamily="34" charset="-122"/>
                <a:cs typeface="Tenor Sans" pitchFamily="34" charset="-120"/>
              </a:rPr>
              <a:t>Intended use and indications are legal constructs but marketing language still counts towards intent</a:t>
            </a:r>
            <a:endParaRPr lang="en-US" sz="2700" dirty="0"/>
          </a:p>
        </p:txBody>
      </p:sp>
      <p:sp>
        <p:nvSpPr>
          <p:cNvPr id="16" name="Shape 13"/>
          <p:cNvSpPr/>
          <p:nvPr/>
        </p:nvSpPr>
        <p:spPr>
          <a:xfrm>
            <a:off x="780898" y="2952598"/>
            <a:ext cx="533095" cy="533095"/>
          </a:xfrm>
          <a:prstGeom prst="roundRect">
            <a:avLst>
              <a:gd name="adj" fmla="val 24504"/>
            </a:avLst>
          </a:prstGeom>
          <a:solidFill>
            <a:srgbClr val="EFF6FF"/>
          </a:solidFill>
          <a:ln/>
        </p:spPr>
        <p:txBody>
          <a:bodyPr/>
          <a:lstStyle/>
          <a:p>
            <a:endParaRPr lang="en-US"/>
          </a:p>
        </p:txBody>
      </p:sp>
      <p:pic>
        <p:nvPicPr>
          <p:cNvPr id="17" name="Image 1" descr="preencoded.png"/>
          <p:cNvPicPr>
            <a:picLocks noChangeAspect="1"/>
          </p:cNvPicPr>
          <p:nvPr/>
        </p:nvPicPr>
        <p:blipFill>
          <a:blip r:embed="rId4"/>
          <a:srcRect/>
          <a:stretch/>
        </p:blipFill>
        <p:spPr>
          <a:xfrm>
            <a:off x="933602" y="3105302"/>
            <a:ext cx="228600" cy="228600"/>
          </a:xfrm>
          <a:prstGeom prst="rect">
            <a:avLst/>
          </a:prstGeom>
        </p:spPr>
      </p:pic>
      <p:sp>
        <p:nvSpPr>
          <p:cNvPr id="18" name="Shape 14"/>
          <p:cNvSpPr/>
          <p:nvPr/>
        </p:nvSpPr>
        <p:spPr>
          <a:xfrm>
            <a:off x="6409944" y="2952598"/>
            <a:ext cx="533095" cy="533095"/>
          </a:xfrm>
          <a:prstGeom prst="roundRect">
            <a:avLst>
              <a:gd name="adj" fmla="val 24504"/>
            </a:avLst>
          </a:prstGeom>
          <a:solidFill>
            <a:srgbClr val="ECFDF5"/>
          </a:solidFill>
          <a:ln/>
        </p:spPr>
        <p:txBody>
          <a:bodyPr/>
          <a:lstStyle/>
          <a:p>
            <a:endParaRPr lang="en-US"/>
          </a:p>
        </p:txBody>
      </p:sp>
      <p:pic>
        <p:nvPicPr>
          <p:cNvPr id="19" name="Image 2" descr="preencoded.png"/>
          <p:cNvPicPr>
            <a:picLocks noChangeAspect="1"/>
          </p:cNvPicPr>
          <p:nvPr/>
        </p:nvPicPr>
        <p:blipFill>
          <a:blip r:embed="rId5"/>
          <a:srcRect l="-133" r="-133"/>
          <a:stretch/>
        </p:blipFill>
        <p:spPr>
          <a:xfrm>
            <a:off x="6590995" y="3105302"/>
            <a:ext cx="171907" cy="228600"/>
          </a:xfrm>
          <a:prstGeom prst="rect">
            <a:avLst/>
          </a:prstGeom>
        </p:spPr>
      </p:pic>
      <p:sp>
        <p:nvSpPr>
          <p:cNvPr id="20" name="Shape 15"/>
          <p:cNvSpPr/>
          <p:nvPr/>
        </p:nvSpPr>
        <p:spPr>
          <a:xfrm>
            <a:off x="780898" y="4719218"/>
            <a:ext cx="533095" cy="533095"/>
          </a:xfrm>
          <a:prstGeom prst="roundRect">
            <a:avLst>
              <a:gd name="adj" fmla="val 24504"/>
            </a:avLst>
          </a:prstGeom>
          <a:solidFill>
            <a:srgbClr val="FFFBEB"/>
          </a:solidFill>
          <a:ln/>
        </p:spPr>
        <p:txBody>
          <a:bodyPr/>
          <a:lstStyle/>
          <a:p>
            <a:endParaRPr lang="en-US"/>
          </a:p>
        </p:txBody>
      </p:sp>
      <p:pic>
        <p:nvPicPr>
          <p:cNvPr id="21" name="Image 3" descr="preencoded.png"/>
          <p:cNvPicPr>
            <a:picLocks noChangeAspect="1"/>
          </p:cNvPicPr>
          <p:nvPr/>
        </p:nvPicPr>
        <p:blipFill>
          <a:blip r:embed="rId6"/>
          <a:srcRect/>
          <a:stretch/>
        </p:blipFill>
        <p:spPr>
          <a:xfrm>
            <a:off x="933602" y="4871923"/>
            <a:ext cx="228600" cy="228600"/>
          </a:xfrm>
          <a:prstGeom prst="rect">
            <a:avLst/>
          </a:prstGeom>
        </p:spPr>
      </p:pic>
      <p:sp>
        <p:nvSpPr>
          <p:cNvPr id="22" name="Shape 16"/>
          <p:cNvSpPr/>
          <p:nvPr/>
        </p:nvSpPr>
        <p:spPr>
          <a:xfrm>
            <a:off x="6409944" y="4719218"/>
            <a:ext cx="533095" cy="533095"/>
          </a:xfrm>
          <a:prstGeom prst="roundRect">
            <a:avLst>
              <a:gd name="adj" fmla="val 24504"/>
            </a:avLst>
          </a:prstGeom>
          <a:solidFill>
            <a:srgbClr val="F3F4F6"/>
          </a:solidFill>
          <a:ln/>
        </p:spPr>
        <p:txBody>
          <a:bodyPr/>
          <a:lstStyle/>
          <a:p>
            <a:endParaRPr lang="en-US"/>
          </a:p>
        </p:txBody>
      </p:sp>
      <p:pic>
        <p:nvPicPr>
          <p:cNvPr id="23" name="Image 4" descr="preencoded.png"/>
          <p:cNvPicPr>
            <a:picLocks noChangeAspect="1"/>
          </p:cNvPicPr>
          <p:nvPr/>
        </p:nvPicPr>
        <p:blipFill>
          <a:blip r:embed="rId7"/>
          <a:srcRect l="-80" r="-80"/>
          <a:stretch/>
        </p:blipFill>
        <p:spPr>
          <a:xfrm>
            <a:off x="6534302" y="4871923"/>
            <a:ext cx="286207" cy="228600"/>
          </a:xfrm>
          <a:prstGeom prst="rect">
            <a:avLst/>
          </a:prstGeom>
        </p:spPr>
      </p:pic>
      <p:sp>
        <p:nvSpPr>
          <p:cNvPr id="24" name="Text 17"/>
          <p:cNvSpPr txBox="1"/>
          <p:nvPr/>
        </p:nvSpPr>
        <p:spPr>
          <a:xfrm>
            <a:off x="1505102" y="2971800"/>
            <a:ext cx="1371600" cy="219456"/>
          </a:xfrm>
          <a:prstGeom prst="rect">
            <a:avLst/>
          </a:prstGeom>
          <a:noFill/>
          <a:ln/>
        </p:spPr>
        <p:txBody>
          <a:bodyPr wrap="square" lIns="0" tIns="0" rIns="0" bIns="0" rtlCol="0" anchor="ctr"/>
          <a:lstStyle/>
          <a:p>
            <a:pPr marL="0" indent="0" algn="l">
              <a:buNone/>
            </a:pPr>
            <a:r>
              <a:rPr lang="en-US" sz="1500" b="1" dirty="0">
                <a:solidFill>
                  <a:srgbClr val="111827"/>
                </a:solidFill>
                <a:latin typeface="Tenor Sans" pitchFamily="34" charset="0"/>
                <a:ea typeface="Tenor Sans" pitchFamily="34" charset="-122"/>
                <a:cs typeface="Tenor Sans" pitchFamily="34" charset="-120"/>
              </a:rPr>
              <a:t>Intended Use</a:t>
            </a:r>
            <a:endParaRPr lang="en-US" sz="1500" dirty="0"/>
          </a:p>
        </p:txBody>
      </p:sp>
      <p:sp>
        <p:nvSpPr>
          <p:cNvPr id="25" name="Text 18"/>
          <p:cNvSpPr txBox="1"/>
          <p:nvPr/>
        </p:nvSpPr>
        <p:spPr>
          <a:xfrm>
            <a:off x="1505102" y="3323844"/>
            <a:ext cx="4448556" cy="428854"/>
          </a:xfrm>
          <a:prstGeom prst="rect">
            <a:avLst/>
          </a:prstGeom>
          <a:noFill/>
          <a:ln/>
        </p:spPr>
        <p:txBody>
          <a:bodyPr wrap="square" lIns="0" tIns="0" rIns="0" bIns="0" rtlCol="0" anchor="ctr"/>
          <a:lstStyle/>
          <a:p>
            <a:pPr marL="0" indent="0" algn="l">
              <a:buNone/>
            </a:pPr>
            <a:r>
              <a:rPr lang="en-US" sz="1200" dirty="0">
                <a:solidFill>
                  <a:srgbClr val="4B5563"/>
                </a:solidFill>
                <a:latin typeface="Karla" pitchFamily="34" charset="0"/>
                <a:ea typeface="Karla" pitchFamily="34" charset="-122"/>
                <a:cs typeface="Karla" pitchFamily="34" charset="-120"/>
              </a:rPr>
              <a:t>The core purpose of the device. What the product essentially is and what it does (e.g., "measures blood pressure").</a:t>
            </a:r>
            <a:endParaRPr lang="en-US" sz="1200" dirty="0"/>
          </a:p>
        </p:txBody>
      </p:sp>
      <p:sp>
        <p:nvSpPr>
          <p:cNvPr id="26" name="Text 19"/>
          <p:cNvSpPr txBox="1"/>
          <p:nvPr/>
        </p:nvSpPr>
        <p:spPr>
          <a:xfrm>
            <a:off x="7134149" y="2971800"/>
            <a:ext cx="1895551" cy="219456"/>
          </a:xfrm>
          <a:prstGeom prst="rect">
            <a:avLst/>
          </a:prstGeom>
          <a:noFill/>
          <a:ln/>
        </p:spPr>
        <p:txBody>
          <a:bodyPr wrap="square" lIns="0" tIns="0" rIns="0" bIns="0" rtlCol="0" anchor="ctr"/>
          <a:lstStyle/>
          <a:p>
            <a:pPr marL="0" indent="0" algn="l">
              <a:buNone/>
            </a:pPr>
            <a:r>
              <a:rPr lang="en-US" sz="1500" b="1" dirty="0">
                <a:solidFill>
                  <a:srgbClr val="111827"/>
                </a:solidFill>
                <a:latin typeface="Tenor Sans" pitchFamily="34" charset="0"/>
                <a:ea typeface="Tenor Sans" pitchFamily="34" charset="-122"/>
                <a:cs typeface="Tenor Sans" pitchFamily="34" charset="-120"/>
              </a:rPr>
              <a:t>Indications for Use</a:t>
            </a:r>
            <a:endParaRPr lang="en-US" sz="1500" dirty="0"/>
          </a:p>
        </p:txBody>
      </p:sp>
      <p:sp>
        <p:nvSpPr>
          <p:cNvPr id="27" name="Text 20"/>
          <p:cNvSpPr txBox="1"/>
          <p:nvPr/>
        </p:nvSpPr>
        <p:spPr>
          <a:xfrm>
            <a:off x="7134149" y="3323844"/>
            <a:ext cx="4391863" cy="676656"/>
          </a:xfrm>
          <a:prstGeom prst="rect">
            <a:avLst/>
          </a:prstGeom>
          <a:noFill/>
          <a:ln/>
        </p:spPr>
        <p:txBody>
          <a:bodyPr wrap="square" lIns="0" tIns="0" rIns="0" bIns="0" rtlCol="0" anchor="ctr"/>
          <a:lstStyle/>
          <a:p>
            <a:pPr marL="0" indent="0" algn="l">
              <a:buNone/>
            </a:pPr>
            <a:r>
              <a:rPr lang="en-US" sz="1200" dirty="0">
                <a:solidFill>
                  <a:srgbClr val="4B5563"/>
                </a:solidFill>
                <a:latin typeface="Karla" pitchFamily="34" charset="0"/>
                <a:ea typeface="Karla" pitchFamily="34" charset="-122"/>
                <a:cs typeface="Karla" pitchFamily="34" charset="-120"/>
              </a:rPr>
              <a:t>The specific clinical context: Who (patient population), Where (clinical setting/home), and When (condition/disease) it is used.</a:t>
            </a:r>
            <a:endParaRPr lang="en-US" sz="1200" dirty="0"/>
          </a:p>
        </p:txBody>
      </p:sp>
      <p:sp>
        <p:nvSpPr>
          <p:cNvPr id="28" name="Text 21"/>
          <p:cNvSpPr txBox="1"/>
          <p:nvPr/>
        </p:nvSpPr>
        <p:spPr>
          <a:xfrm>
            <a:off x="1505102" y="4738421"/>
            <a:ext cx="1772107" cy="219456"/>
          </a:xfrm>
          <a:prstGeom prst="rect">
            <a:avLst/>
          </a:prstGeom>
          <a:noFill/>
          <a:ln/>
        </p:spPr>
        <p:txBody>
          <a:bodyPr wrap="square" lIns="0" tIns="0" rIns="0" bIns="0" rtlCol="0" anchor="ctr"/>
          <a:lstStyle/>
          <a:p>
            <a:pPr marL="0" indent="0" algn="l">
              <a:buNone/>
            </a:pPr>
            <a:r>
              <a:rPr lang="en-US" sz="1500" b="1" dirty="0">
                <a:solidFill>
                  <a:srgbClr val="111827"/>
                </a:solidFill>
                <a:latin typeface="Tenor Sans" pitchFamily="34" charset="0"/>
                <a:ea typeface="Tenor Sans" pitchFamily="34" charset="-122"/>
                <a:cs typeface="Tenor Sans" pitchFamily="34" charset="-120"/>
              </a:rPr>
              <a:t>Marketing Claims</a:t>
            </a:r>
            <a:endParaRPr lang="en-US" sz="1500" dirty="0"/>
          </a:p>
        </p:txBody>
      </p:sp>
      <p:sp>
        <p:nvSpPr>
          <p:cNvPr id="29" name="Text 22"/>
          <p:cNvSpPr txBox="1"/>
          <p:nvPr/>
        </p:nvSpPr>
        <p:spPr>
          <a:xfrm>
            <a:off x="1505102" y="5091379"/>
            <a:ext cx="4524451" cy="428854"/>
          </a:xfrm>
          <a:prstGeom prst="rect">
            <a:avLst/>
          </a:prstGeom>
          <a:noFill/>
          <a:ln/>
        </p:spPr>
        <p:txBody>
          <a:bodyPr wrap="square" lIns="0" tIns="0" rIns="0" bIns="0" rtlCol="0" anchor="ctr"/>
          <a:lstStyle/>
          <a:p>
            <a:pPr marL="0" indent="0" algn="l">
              <a:buNone/>
            </a:pPr>
            <a:r>
              <a:rPr lang="en-US" sz="1200" dirty="0">
                <a:solidFill>
                  <a:srgbClr val="4B5563"/>
                </a:solidFill>
                <a:latin typeface="Karla" pitchFamily="34" charset="0"/>
                <a:ea typeface="Karla" pitchFamily="34" charset="-122"/>
                <a:cs typeface="Karla" pitchFamily="34" charset="-120"/>
              </a:rPr>
              <a:t>Includes explicit statements and implied claims found in apps, pitch decks, testimonials, and website copy.</a:t>
            </a:r>
            <a:endParaRPr lang="en-US" sz="1200" dirty="0"/>
          </a:p>
        </p:txBody>
      </p:sp>
      <p:sp>
        <p:nvSpPr>
          <p:cNvPr id="30" name="Text 23"/>
          <p:cNvSpPr txBox="1"/>
          <p:nvPr/>
        </p:nvSpPr>
        <p:spPr>
          <a:xfrm>
            <a:off x="7134149" y="4738421"/>
            <a:ext cx="2772461" cy="219456"/>
          </a:xfrm>
          <a:prstGeom prst="rect">
            <a:avLst/>
          </a:prstGeom>
          <a:noFill/>
          <a:ln/>
        </p:spPr>
        <p:txBody>
          <a:bodyPr wrap="square" lIns="0" tIns="0" rIns="0" bIns="0" rtlCol="0" anchor="ctr"/>
          <a:lstStyle/>
          <a:p>
            <a:pPr marL="0" indent="0" algn="l">
              <a:buNone/>
            </a:pPr>
            <a:r>
              <a:rPr lang="en-US" sz="1500" b="1" dirty="0">
                <a:solidFill>
                  <a:srgbClr val="111827"/>
                </a:solidFill>
                <a:latin typeface="Tenor Sans" pitchFamily="34" charset="0"/>
                <a:ea typeface="Tenor Sans" pitchFamily="34" charset="-122"/>
                <a:cs typeface="Tenor Sans" pitchFamily="34" charset="-120"/>
              </a:rPr>
              <a:t>FDA's Lens: Objective Intent</a:t>
            </a:r>
            <a:endParaRPr lang="en-US" sz="1500" dirty="0"/>
          </a:p>
        </p:txBody>
      </p:sp>
      <p:sp>
        <p:nvSpPr>
          <p:cNvPr id="31" name="Text 24"/>
          <p:cNvSpPr txBox="1"/>
          <p:nvPr/>
        </p:nvSpPr>
        <p:spPr>
          <a:xfrm>
            <a:off x="7134149" y="5091379"/>
            <a:ext cx="4515307" cy="428854"/>
          </a:xfrm>
          <a:prstGeom prst="rect">
            <a:avLst/>
          </a:prstGeom>
          <a:noFill/>
          <a:ln/>
        </p:spPr>
        <p:txBody>
          <a:bodyPr wrap="square" lIns="0" tIns="0" rIns="0" bIns="0" rtlCol="0" anchor="ctr"/>
          <a:lstStyle/>
          <a:p>
            <a:pPr marL="0" indent="0" algn="l">
              <a:buNone/>
            </a:pPr>
            <a:r>
              <a:rPr lang="en-US" sz="1200" dirty="0">
                <a:solidFill>
                  <a:srgbClr val="4B5563"/>
                </a:solidFill>
                <a:latin typeface="Karla" pitchFamily="34" charset="0"/>
                <a:ea typeface="Karla" pitchFamily="34" charset="-122"/>
                <a:cs typeface="Karla" pitchFamily="34" charset="-120"/>
              </a:rPr>
              <a:t>FDA evaluates intent based on the totality of evidence: labeling, design features, advertising, and oral statements.</a:t>
            </a:r>
            <a:endParaRPr lang="en-US" sz="1200" dirty="0"/>
          </a:p>
        </p:txBody>
      </p:sp>
      <p:sp>
        <p:nvSpPr>
          <p:cNvPr id="32" name="Shape 25"/>
          <p:cNvSpPr/>
          <p:nvPr/>
        </p:nvSpPr>
        <p:spPr>
          <a:xfrm>
            <a:off x="780898" y="6010351"/>
            <a:ext cx="10801807" cy="9144"/>
          </a:xfrm>
          <a:prstGeom prst="rect">
            <a:avLst/>
          </a:prstGeom>
          <a:solidFill>
            <a:srgbClr val="F3F4F6"/>
          </a:solidFill>
          <a:ln/>
        </p:spPr>
        <p:txBody>
          <a:bodyPr/>
          <a:lstStyle/>
          <a:p>
            <a:endParaRPr lang="en-US"/>
          </a:p>
        </p:txBody>
      </p:sp>
      <p:pic>
        <p:nvPicPr>
          <p:cNvPr id="33" name="Image 5" descr="preencoded.png"/>
          <p:cNvPicPr>
            <a:picLocks noChangeAspect="1"/>
          </p:cNvPicPr>
          <p:nvPr/>
        </p:nvPicPr>
        <p:blipFill>
          <a:blip r:embed="rId8"/>
          <a:srcRect/>
          <a:stretch/>
        </p:blipFill>
        <p:spPr>
          <a:xfrm>
            <a:off x="780898" y="6267298"/>
            <a:ext cx="114300" cy="114300"/>
          </a:xfrm>
          <a:prstGeom prst="rect">
            <a:avLst/>
          </a:prstGeom>
        </p:spPr>
      </p:pic>
      <p:sp>
        <p:nvSpPr>
          <p:cNvPr id="34" name="Shape 26"/>
          <p:cNvSpPr/>
          <p:nvPr/>
        </p:nvSpPr>
        <p:spPr>
          <a:xfrm>
            <a:off x="11048695" y="6324905"/>
            <a:ext cx="75895" cy="75895"/>
          </a:xfrm>
          <a:prstGeom prst="roundRect">
            <a:avLst>
              <a:gd name="adj" fmla="val 1204822"/>
            </a:avLst>
          </a:prstGeom>
          <a:solidFill>
            <a:srgbClr val="D1D5DB"/>
          </a:solidFill>
          <a:ln/>
        </p:spPr>
        <p:txBody>
          <a:bodyPr/>
          <a:lstStyle/>
          <a:p>
            <a:endParaRPr lang="en-US"/>
          </a:p>
        </p:txBody>
      </p:sp>
      <p:sp>
        <p:nvSpPr>
          <p:cNvPr id="35" name="Shape 27"/>
          <p:cNvSpPr/>
          <p:nvPr/>
        </p:nvSpPr>
        <p:spPr>
          <a:xfrm>
            <a:off x="11201400" y="6324905"/>
            <a:ext cx="75895" cy="75895"/>
          </a:xfrm>
          <a:prstGeom prst="roundRect">
            <a:avLst>
              <a:gd name="adj" fmla="val 1204822"/>
            </a:avLst>
          </a:prstGeom>
          <a:solidFill>
            <a:srgbClr val="1E997C"/>
          </a:solidFill>
          <a:ln/>
        </p:spPr>
        <p:txBody>
          <a:bodyPr/>
          <a:lstStyle/>
          <a:p>
            <a:endParaRPr lang="en-US"/>
          </a:p>
        </p:txBody>
      </p:sp>
      <p:sp>
        <p:nvSpPr>
          <p:cNvPr id="36" name="Shape 28"/>
          <p:cNvSpPr/>
          <p:nvPr/>
        </p:nvSpPr>
        <p:spPr>
          <a:xfrm>
            <a:off x="11354105" y="6324905"/>
            <a:ext cx="75895" cy="75895"/>
          </a:xfrm>
          <a:prstGeom prst="roundRect">
            <a:avLst>
              <a:gd name="adj" fmla="val 1204822"/>
            </a:avLst>
          </a:prstGeom>
          <a:solidFill>
            <a:srgbClr val="D1D5DB"/>
          </a:solidFill>
          <a:ln/>
        </p:spPr>
        <p:txBody>
          <a:bodyPr/>
          <a:lstStyle/>
          <a:p>
            <a:endParaRPr lang="en-US"/>
          </a:p>
        </p:txBody>
      </p:sp>
      <p:sp>
        <p:nvSpPr>
          <p:cNvPr id="37" name="Shape 29"/>
          <p:cNvSpPr/>
          <p:nvPr/>
        </p:nvSpPr>
        <p:spPr>
          <a:xfrm>
            <a:off x="11505895" y="6324905"/>
            <a:ext cx="75895" cy="75895"/>
          </a:xfrm>
          <a:prstGeom prst="roundRect">
            <a:avLst>
              <a:gd name="adj" fmla="val 1204822"/>
            </a:avLst>
          </a:prstGeom>
          <a:solidFill>
            <a:srgbClr val="D1D5DB"/>
          </a:solidFill>
          <a:ln/>
        </p:spPr>
        <p:txBody>
          <a:bodyPr/>
          <a:lstStyle/>
          <a:p>
            <a:endParaRPr lang="en-US"/>
          </a:p>
        </p:txBody>
      </p:sp>
      <p:sp>
        <p:nvSpPr>
          <p:cNvPr id="38" name="Text 30"/>
          <p:cNvSpPr txBox="1"/>
          <p:nvPr/>
        </p:nvSpPr>
        <p:spPr>
          <a:xfrm>
            <a:off x="972007" y="6258154"/>
            <a:ext cx="4315054" cy="133502"/>
          </a:xfrm>
          <a:prstGeom prst="rect">
            <a:avLst/>
          </a:prstGeom>
          <a:noFill/>
          <a:ln/>
        </p:spPr>
        <p:txBody>
          <a:bodyPr wrap="square" lIns="0" tIns="0" rIns="0" bIns="0" rtlCol="0" anchor="ctr"/>
          <a:lstStyle/>
          <a:p>
            <a:pPr marL="0" indent="0" algn="l">
              <a:buNone/>
            </a:pPr>
            <a:r>
              <a:rPr lang="en-US" sz="900" i="1" dirty="0">
                <a:solidFill>
                  <a:srgbClr val="6B7280"/>
                </a:solidFill>
                <a:latin typeface="Karla" pitchFamily="34" charset="0"/>
                <a:ea typeface="Karla" pitchFamily="34" charset="-122"/>
                <a:cs typeface="Karla" pitchFamily="34" charset="-120"/>
              </a:rPr>
              <a:t>Investor Note: Deck language can become evidence of intent during enforcement.</a:t>
            </a:r>
            <a:endParaRPr lang="en-US" sz="900" dirty="0"/>
          </a:p>
        </p:txBody>
      </p:sp>
      <p:sp>
        <p:nvSpPr>
          <p:cNvPr id="39" name="Text 5">
            <a:extLst>
              <a:ext uri="{FF2B5EF4-FFF2-40B4-BE49-F238E27FC236}">
                <a16:creationId xmlns:a16="http://schemas.microsoft.com/office/drawing/2014/main" id="{487E500E-789B-3E4E-0F1A-9EC00CF59156}"/>
              </a:ext>
            </a:extLst>
          </p:cNvPr>
          <p:cNvSpPr txBox="1"/>
          <p:nvPr/>
        </p:nvSpPr>
        <p:spPr>
          <a:xfrm>
            <a:off x="11318443" y="448056"/>
            <a:ext cx="676656" cy="400507"/>
          </a:xfrm>
          <a:prstGeom prst="rect">
            <a:avLst/>
          </a:prstGeom>
          <a:noFill/>
          <a:ln/>
        </p:spPr>
        <p:txBody>
          <a:bodyPr wrap="square" lIns="0" tIns="0" rIns="0" bIns="0" rtlCol="0" anchor="ctr"/>
          <a:lstStyle/>
          <a:p>
            <a:pPr marL="0" indent="0" algn="r">
              <a:buNone/>
            </a:pPr>
            <a:r>
              <a:rPr lang="en-US" sz="2700" b="1" dirty="0">
                <a:solidFill>
                  <a:srgbClr val="9CA3AF">
                    <a:alpha val="30000"/>
                  </a:srgbClr>
                </a:solidFill>
                <a:latin typeface="Karla" pitchFamily="34" charset="0"/>
                <a:ea typeface="Karla" pitchFamily="34" charset="-122"/>
                <a:cs typeface="Karla" pitchFamily="34" charset="-120"/>
              </a:rPr>
              <a:t>12</a:t>
            </a:r>
            <a:endParaRPr lang="en-US" sz="27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333333"/>
          </a:solidFill>
          <a:ln/>
        </p:spPr>
        <p:txBody>
          <a:bodyPr/>
          <a:lstStyle/>
          <a:p>
            <a:endParaRPr lang="en-US"/>
          </a:p>
        </p:txBody>
      </p:sp>
      <p:sp>
        <p:nvSpPr>
          <p:cNvPr id="3" name="Shape 1"/>
          <p:cNvSpPr/>
          <p:nvPr/>
        </p:nvSpPr>
        <p:spPr>
          <a:xfrm>
            <a:off x="305" y="-81382"/>
            <a:ext cx="12191695" cy="6858000"/>
          </a:xfrm>
          <a:prstGeom prst="rect">
            <a:avLst/>
          </a:prstGeom>
          <a:solidFill>
            <a:srgbClr val="0784BA"/>
          </a:solidFill>
          <a:ln/>
        </p:spPr>
        <p:txBody>
          <a:bodyPr/>
          <a:lstStyle/>
          <a:p>
            <a:endParaRPr lang="en-US"/>
          </a:p>
        </p:txBody>
      </p:sp>
      <p:pic>
        <p:nvPicPr>
          <p:cNvPr id="4" name="Image 0" descr="preencoded.png"/>
          <p:cNvPicPr>
            <a:picLocks noChangeAspect="1"/>
          </p:cNvPicPr>
          <p:nvPr/>
        </p:nvPicPr>
        <p:blipFill>
          <a:blip r:embed="rId3"/>
          <a:srcRect/>
          <a:stretch/>
        </p:blipFill>
        <p:spPr>
          <a:xfrm>
            <a:off x="381305" y="381305"/>
            <a:ext cx="381305" cy="381305"/>
          </a:xfrm>
          <a:prstGeom prst="rect">
            <a:avLst/>
          </a:prstGeom>
        </p:spPr>
      </p:pic>
      <p:sp>
        <p:nvSpPr>
          <p:cNvPr id="5" name="Text 2"/>
          <p:cNvSpPr txBox="1"/>
          <p:nvPr/>
        </p:nvSpPr>
        <p:spPr>
          <a:xfrm>
            <a:off x="914400" y="476402"/>
            <a:ext cx="2438705" cy="219456"/>
          </a:xfrm>
          <a:prstGeom prst="rect">
            <a:avLst/>
          </a:prstGeom>
          <a:noFill/>
          <a:ln/>
        </p:spPr>
        <p:txBody>
          <a:bodyPr wrap="square" lIns="0" tIns="0" rIns="0" bIns="0" rtlCol="0" anchor="ctr"/>
          <a:lstStyle/>
          <a:p>
            <a:pPr marL="0" indent="0" algn="l">
              <a:buNone/>
            </a:pPr>
            <a:r>
              <a:rPr lang="en-US" sz="1500" b="1" dirty="0">
                <a:solidFill>
                  <a:srgbClr val="FFFFFF"/>
                </a:solidFill>
                <a:latin typeface="Tenor Sans" pitchFamily="34" charset="0"/>
                <a:ea typeface="Tenor Sans" pitchFamily="34" charset="-122"/>
                <a:cs typeface="Tenor Sans" pitchFamily="34" charset="-120"/>
              </a:rPr>
              <a:t>Apsis Consulting Group</a:t>
            </a:r>
            <a:endParaRPr lang="en-US" sz="1500" dirty="0"/>
          </a:p>
        </p:txBody>
      </p:sp>
      <p:sp>
        <p:nvSpPr>
          <p:cNvPr id="7" name="Text 4"/>
          <p:cNvSpPr txBox="1"/>
          <p:nvPr/>
        </p:nvSpPr>
        <p:spPr>
          <a:xfrm>
            <a:off x="457200" y="1057046"/>
            <a:ext cx="7353605" cy="400507"/>
          </a:xfrm>
          <a:prstGeom prst="rect">
            <a:avLst/>
          </a:prstGeom>
          <a:noFill/>
          <a:ln/>
        </p:spPr>
        <p:txBody>
          <a:bodyPr wrap="square" lIns="0" tIns="0" rIns="0" bIns="0" rtlCol="0" anchor="ctr"/>
          <a:lstStyle/>
          <a:p>
            <a:pPr marL="0" indent="0" algn="l">
              <a:buNone/>
            </a:pPr>
            <a:r>
              <a:rPr lang="en-US" sz="2700" dirty="0">
                <a:solidFill>
                  <a:srgbClr val="FFFFFF"/>
                </a:solidFill>
                <a:latin typeface="Tenor Sans" pitchFamily="34" charset="0"/>
                <a:ea typeface="Tenor Sans" pitchFamily="34" charset="-122"/>
                <a:cs typeface="Tenor Sans" pitchFamily="34" charset="-120"/>
              </a:rPr>
              <a:t>FDA PATHWAYS: INVESTOR CHEAT SHEET</a:t>
            </a:r>
            <a:endParaRPr lang="en-US" sz="2700" dirty="0"/>
          </a:p>
        </p:txBody>
      </p:sp>
      <p:sp>
        <p:nvSpPr>
          <p:cNvPr id="8" name="Text 5"/>
          <p:cNvSpPr txBox="1"/>
          <p:nvPr/>
        </p:nvSpPr>
        <p:spPr>
          <a:xfrm>
            <a:off x="457200" y="1543507"/>
            <a:ext cx="2238451" cy="219456"/>
          </a:xfrm>
          <a:prstGeom prst="rect">
            <a:avLst/>
          </a:prstGeom>
          <a:noFill/>
          <a:ln/>
        </p:spPr>
        <p:txBody>
          <a:bodyPr wrap="square" lIns="0" tIns="0" rIns="0" bIns="0" rtlCol="0" anchor="ctr"/>
          <a:lstStyle/>
          <a:p>
            <a:pPr marL="0" indent="0" algn="l">
              <a:buNone/>
            </a:pPr>
            <a:r>
              <a:rPr lang="en-US" sz="1500" b="1" dirty="0">
                <a:solidFill>
                  <a:srgbClr val="FFFFFF">
                    <a:alpha val="80000"/>
                  </a:srgbClr>
                </a:solidFill>
                <a:latin typeface="Tenor Sans" pitchFamily="34" charset="0"/>
                <a:ea typeface="Tenor Sans" pitchFamily="34" charset="-122"/>
                <a:cs typeface="Tenor Sans" pitchFamily="34" charset="-120"/>
              </a:rPr>
              <a:t>DILIGENCE GUIDE</a:t>
            </a:r>
            <a:endParaRPr lang="en-US" sz="1500" dirty="0"/>
          </a:p>
        </p:txBody>
      </p:sp>
      <p:sp>
        <p:nvSpPr>
          <p:cNvPr id="9" name="Shape 6"/>
          <p:cNvSpPr/>
          <p:nvPr/>
        </p:nvSpPr>
        <p:spPr>
          <a:xfrm>
            <a:off x="457200" y="1828800"/>
            <a:ext cx="38405" cy="267005"/>
          </a:xfrm>
          <a:prstGeom prst="rect">
            <a:avLst/>
          </a:prstGeom>
          <a:solidFill>
            <a:srgbClr val="E5E7EB"/>
          </a:solidFill>
          <a:ln/>
        </p:spPr>
        <p:txBody>
          <a:bodyPr/>
          <a:lstStyle/>
          <a:p>
            <a:endParaRPr lang="en-US"/>
          </a:p>
        </p:txBody>
      </p:sp>
      <p:sp>
        <p:nvSpPr>
          <p:cNvPr id="10" name="Text 7"/>
          <p:cNvSpPr txBox="1"/>
          <p:nvPr/>
        </p:nvSpPr>
        <p:spPr>
          <a:xfrm>
            <a:off x="647395" y="1783080"/>
            <a:ext cx="6977786" cy="284378"/>
          </a:xfrm>
          <a:prstGeom prst="rect">
            <a:avLst/>
          </a:prstGeom>
          <a:noFill/>
          <a:ln/>
        </p:spPr>
        <p:txBody>
          <a:bodyPr wrap="square" lIns="0" tIns="0" rIns="0" bIns="0" rtlCol="0" anchor="ctr"/>
          <a:lstStyle/>
          <a:p>
            <a:pPr marL="0" indent="0" algn="l">
              <a:buNone/>
            </a:pPr>
            <a:r>
              <a:rPr lang="en-US" sz="1300" i="1" dirty="0">
                <a:solidFill>
                  <a:srgbClr val="FFFFFF">
                    <a:alpha val="90000"/>
                  </a:srgbClr>
                </a:solidFill>
                <a:latin typeface="Karla" pitchFamily="34" charset="0"/>
                <a:ea typeface="Karla" pitchFamily="34" charset="-122"/>
                <a:cs typeface="Karla" pitchFamily="34" charset="-120"/>
              </a:rPr>
              <a:t>Pathway choice is usually dictated by risk + predicates, not founder preference.</a:t>
            </a:r>
            <a:endParaRPr lang="en-US" sz="1300" dirty="0"/>
          </a:p>
        </p:txBody>
      </p:sp>
      <p:sp>
        <p:nvSpPr>
          <p:cNvPr id="11" name="Shape 8"/>
          <p:cNvSpPr/>
          <p:nvPr/>
        </p:nvSpPr>
        <p:spPr>
          <a:xfrm>
            <a:off x="457200" y="2905049"/>
            <a:ext cx="11277295" cy="9144"/>
          </a:xfrm>
          <a:prstGeom prst="rect">
            <a:avLst/>
          </a:prstGeom>
          <a:solidFill>
            <a:srgbClr val="FFFFFF">
              <a:alpha val="30000"/>
            </a:srgbClr>
          </a:solidFill>
          <a:ln/>
        </p:spPr>
        <p:txBody>
          <a:bodyPr/>
          <a:lstStyle/>
          <a:p>
            <a:endParaRPr lang="en-US"/>
          </a:p>
        </p:txBody>
      </p:sp>
      <p:sp>
        <p:nvSpPr>
          <p:cNvPr id="12" name="Text 9"/>
          <p:cNvSpPr txBox="1"/>
          <p:nvPr/>
        </p:nvSpPr>
        <p:spPr>
          <a:xfrm>
            <a:off x="609905" y="2609698"/>
            <a:ext cx="814730" cy="162763"/>
          </a:xfrm>
          <a:prstGeom prst="rect">
            <a:avLst/>
          </a:prstGeom>
          <a:noFill/>
          <a:ln/>
        </p:spPr>
        <p:txBody>
          <a:bodyPr wrap="square" lIns="0" tIns="0" rIns="0" bIns="0" rtlCol="0" anchor="ctr"/>
          <a:lstStyle/>
          <a:p>
            <a:pPr marL="0" indent="0" algn="l">
              <a:buNone/>
            </a:pPr>
            <a:r>
              <a:rPr lang="en-US" sz="1000" b="1" dirty="0">
                <a:solidFill>
                  <a:srgbClr val="FFFFFF"/>
                </a:solidFill>
                <a:latin typeface="Tenor Sans" pitchFamily="34" charset="0"/>
                <a:ea typeface="Tenor Sans" pitchFamily="34" charset="-122"/>
                <a:cs typeface="Tenor Sans" pitchFamily="34" charset="-120"/>
              </a:rPr>
              <a:t>PATHWAY</a:t>
            </a:r>
            <a:endParaRPr lang="en-US" sz="1000" dirty="0"/>
          </a:p>
        </p:txBody>
      </p:sp>
      <p:sp>
        <p:nvSpPr>
          <p:cNvPr id="13" name="Text 10"/>
          <p:cNvSpPr txBox="1"/>
          <p:nvPr/>
        </p:nvSpPr>
        <p:spPr>
          <a:xfrm>
            <a:off x="3333902" y="2609698"/>
            <a:ext cx="2205533" cy="162763"/>
          </a:xfrm>
          <a:prstGeom prst="rect">
            <a:avLst/>
          </a:prstGeom>
          <a:noFill/>
          <a:ln/>
        </p:spPr>
        <p:txBody>
          <a:bodyPr wrap="square" lIns="0" tIns="0" rIns="0" bIns="0" rtlCol="0" anchor="ctr"/>
          <a:lstStyle/>
          <a:p>
            <a:pPr marL="0" indent="0" algn="l">
              <a:buNone/>
            </a:pPr>
            <a:r>
              <a:rPr lang="en-US" sz="1000" b="1" dirty="0">
                <a:solidFill>
                  <a:srgbClr val="FFFFFF"/>
                </a:solidFill>
                <a:latin typeface="Tenor Sans" pitchFamily="34" charset="0"/>
                <a:ea typeface="Tenor Sans" pitchFamily="34" charset="-122"/>
                <a:cs typeface="Tenor Sans" pitchFamily="34" charset="-120"/>
              </a:rPr>
              <a:t>WHEN IT’S TYPICALLY USED</a:t>
            </a:r>
            <a:endParaRPr lang="en-US" sz="1000" dirty="0"/>
          </a:p>
        </p:txBody>
      </p:sp>
      <p:sp>
        <p:nvSpPr>
          <p:cNvPr id="14" name="Text 11"/>
          <p:cNvSpPr txBox="1"/>
          <p:nvPr/>
        </p:nvSpPr>
        <p:spPr>
          <a:xfrm>
            <a:off x="6210605" y="2609698"/>
            <a:ext cx="2091233" cy="162763"/>
          </a:xfrm>
          <a:prstGeom prst="rect">
            <a:avLst/>
          </a:prstGeom>
          <a:noFill/>
          <a:ln/>
        </p:spPr>
        <p:txBody>
          <a:bodyPr wrap="square" lIns="0" tIns="0" rIns="0" bIns="0" rtlCol="0" anchor="ctr"/>
          <a:lstStyle/>
          <a:p>
            <a:pPr marL="0" indent="0" algn="l">
              <a:buNone/>
            </a:pPr>
            <a:r>
              <a:rPr lang="en-US" sz="1000" b="1" dirty="0">
                <a:solidFill>
                  <a:srgbClr val="FFFFFF"/>
                </a:solidFill>
                <a:latin typeface="Tenor Sans" pitchFamily="34" charset="0"/>
                <a:ea typeface="Tenor Sans" pitchFamily="34" charset="-122"/>
                <a:cs typeface="Tenor Sans" pitchFamily="34" charset="-120"/>
              </a:rPr>
              <a:t>KEY DILIGENCE ARTIFACT</a:t>
            </a:r>
            <a:endParaRPr lang="en-US" sz="1000" dirty="0"/>
          </a:p>
        </p:txBody>
      </p:sp>
      <p:sp>
        <p:nvSpPr>
          <p:cNvPr id="15" name="Text 12"/>
          <p:cNvSpPr txBox="1"/>
          <p:nvPr/>
        </p:nvSpPr>
        <p:spPr>
          <a:xfrm>
            <a:off x="9087307" y="2609698"/>
            <a:ext cx="2129638" cy="162763"/>
          </a:xfrm>
          <a:prstGeom prst="rect">
            <a:avLst/>
          </a:prstGeom>
          <a:noFill/>
          <a:ln/>
        </p:spPr>
        <p:txBody>
          <a:bodyPr wrap="square" lIns="0" tIns="0" rIns="0" bIns="0" rtlCol="0" anchor="ctr"/>
          <a:lstStyle/>
          <a:p>
            <a:pPr marL="0" indent="0" algn="l">
              <a:buNone/>
            </a:pPr>
            <a:r>
              <a:rPr lang="en-US" sz="1000" b="1" dirty="0">
                <a:solidFill>
                  <a:srgbClr val="FFFFFF"/>
                </a:solidFill>
                <a:latin typeface="Tenor Sans" pitchFamily="34" charset="0"/>
                <a:ea typeface="Tenor Sans" pitchFamily="34" charset="-122"/>
                <a:cs typeface="Tenor Sans" pitchFamily="34" charset="-120"/>
              </a:rPr>
              <a:t>COMMON INVESTOR TRAP</a:t>
            </a:r>
            <a:endParaRPr lang="en-US" sz="1000" dirty="0"/>
          </a:p>
        </p:txBody>
      </p:sp>
      <p:sp>
        <p:nvSpPr>
          <p:cNvPr id="16" name="Shape 13"/>
          <p:cNvSpPr/>
          <p:nvPr/>
        </p:nvSpPr>
        <p:spPr>
          <a:xfrm>
            <a:off x="457200" y="3057754"/>
            <a:ext cx="11277295" cy="923544"/>
          </a:xfrm>
          <a:prstGeom prst="rect">
            <a:avLst/>
          </a:prstGeom>
          <a:solidFill>
            <a:srgbClr val="FFFFFF">
              <a:alpha val="10000"/>
            </a:srgbClr>
          </a:solidFill>
          <a:ln w="12700">
            <a:solidFill>
              <a:srgbClr val="FFFFFF">
                <a:alpha val="10000"/>
              </a:srgbClr>
            </a:solidFill>
            <a:prstDash val="solid"/>
          </a:ln>
        </p:spPr>
        <p:txBody>
          <a:bodyPr/>
          <a:lstStyle/>
          <a:p>
            <a:endParaRPr lang="en-US"/>
          </a:p>
        </p:txBody>
      </p:sp>
      <p:sp>
        <p:nvSpPr>
          <p:cNvPr id="17" name="Shape 14"/>
          <p:cNvSpPr/>
          <p:nvPr/>
        </p:nvSpPr>
        <p:spPr>
          <a:xfrm>
            <a:off x="466344" y="3066898"/>
            <a:ext cx="57607" cy="905256"/>
          </a:xfrm>
          <a:prstGeom prst="roundRect">
            <a:avLst>
              <a:gd name="adj" fmla="val 1587307"/>
            </a:avLst>
          </a:prstGeom>
          <a:solidFill>
            <a:srgbClr val="60A5FA"/>
          </a:solidFill>
          <a:ln/>
        </p:spPr>
        <p:txBody>
          <a:bodyPr/>
          <a:lstStyle/>
          <a:p>
            <a:endParaRPr lang="en-US"/>
          </a:p>
        </p:txBody>
      </p:sp>
      <p:sp>
        <p:nvSpPr>
          <p:cNvPr id="18" name="Shape 15"/>
          <p:cNvSpPr/>
          <p:nvPr/>
        </p:nvSpPr>
        <p:spPr>
          <a:xfrm>
            <a:off x="694944" y="3347618"/>
            <a:ext cx="342900" cy="342900"/>
          </a:xfrm>
          <a:prstGeom prst="ellipse">
            <a:avLst/>
          </a:prstGeom>
          <a:solidFill>
            <a:srgbClr val="FFFFFF">
              <a:alpha val="15000"/>
            </a:srgbClr>
          </a:solidFill>
          <a:ln/>
        </p:spPr>
        <p:txBody>
          <a:bodyPr/>
          <a:lstStyle/>
          <a:p>
            <a:endParaRPr lang="en-US"/>
          </a:p>
        </p:txBody>
      </p:sp>
      <p:pic>
        <p:nvPicPr>
          <p:cNvPr id="19" name="Image 1" descr="preencoded.png"/>
          <p:cNvPicPr>
            <a:picLocks noChangeAspect="1"/>
          </p:cNvPicPr>
          <p:nvPr/>
        </p:nvPicPr>
        <p:blipFill>
          <a:blip r:embed="rId4"/>
          <a:srcRect t="-26042" b="-26042"/>
          <a:stretch/>
        </p:blipFill>
        <p:spPr>
          <a:xfrm>
            <a:off x="757123" y="3386023"/>
            <a:ext cx="219456" cy="267005"/>
          </a:xfrm>
          <a:prstGeom prst="rect">
            <a:avLst/>
          </a:prstGeom>
        </p:spPr>
      </p:pic>
      <p:sp>
        <p:nvSpPr>
          <p:cNvPr id="20" name="Text 16"/>
          <p:cNvSpPr txBox="1"/>
          <p:nvPr/>
        </p:nvSpPr>
        <p:spPr>
          <a:xfrm>
            <a:off x="1152144" y="3310128"/>
            <a:ext cx="771754" cy="267005"/>
          </a:xfrm>
          <a:prstGeom prst="rect">
            <a:avLst/>
          </a:prstGeom>
          <a:noFill/>
          <a:ln/>
        </p:spPr>
        <p:txBody>
          <a:bodyPr wrap="square" lIns="0" tIns="0" rIns="0" bIns="0" rtlCol="0" anchor="ctr"/>
          <a:lstStyle/>
          <a:p>
            <a:pPr marL="0" indent="0" algn="l">
              <a:buNone/>
            </a:pPr>
            <a:r>
              <a:rPr lang="en-US" sz="1800" b="1" dirty="0">
                <a:solidFill>
                  <a:srgbClr val="FFFFFF"/>
                </a:solidFill>
                <a:latin typeface="Tenor Sans" pitchFamily="34" charset="0"/>
                <a:ea typeface="Tenor Sans" pitchFamily="34" charset="-122"/>
                <a:cs typeface="Tenor Sans" pitchFamily="34" charset="-120"/>
              </a:rPr>
              <a:t>510(k)</a:t>
            </a:r>
            <a:endParaRPr lang="en-US" sz="1800" dirty="0"/>
          </a:p>
        </p:txBody>
      </p:sp>
      <p:sp>
        <p:nvSpPr>
          <p:cNvPr id="21" name="Text 17"/>
          <p:cNvSpPr txBox="1"/>
          <p:nvPr/>
        </p:nvSpPr>
        <p:spPr>
          <a:xfrm>
            <a:off x="1152144" y="3605479"/>
            <a:ext cx="1571854" cy="133502"/>
          </a:xfrm>
          <a:prstGeom prst="rect">
            <a:avLst/>
          </a:prstGeom>
          <a:noFill/>
          <a:ln/>
        </p:spPr>
        <p:txBody>
          <a:bodyPr wrap="square" lIns="0" tIns="0" rIns="0" bIns="0" rtlCol="0" anchor="ctr"/>
          <a:lstStyle/>
          <a:p>
            <a:pPr marL="0" indent="0" algn="l">
              <a:buNone/>
            </a:pPr>
            <a:r>
              <a:rPr lang="en-US" sz="900" dirty="0">
                <a:solidFill>
                  <a:srgbClr val="FFFFFF">
                    <a:alpha val="80000"/>
                  </a:srgbClr>
                </a:solidFill>
                <a:latin typeface="Karla" pitchFamily="34" charset="0"/>
                <a:ea typeface="Karla" pitchFamily="34" charset="-122"/>
                <a:cs typeface="Karla" pitchFamily="34" charset="-120"/>
              </a:rPr>
              <a:t>SUBSTANTIAL EQUIVALENCE</a:t>
            </a:r>
            <a:endParaRPr lang="en-US" sz="900" dirty="0"/>
          </a:p>
        </p:txBody>
      </p:sp>
      <p:sp>
        <p:nvSpPr>
          <p:cNvPr id="22" name="Text 18"/>
          <p:cNvSpPr txBox="1"/>
          <p:nvPr/>
        </p:nvSpPr>
        <p:spPr>
          <a:xfrm>
            <a:off x="3452774" y="3345790"/>
            <a:ext cx="2262226" cy="352958"/>
          </a:xfrm>
          <a:prstGeom prst="rect">
            <a:avLst/>
          </a:prstGeom>
          <a:noFill/>
          <a:ln/>
        </p:spPr>
        <p:txBody>
          <a:bodyPr wrap="square" lIns="0" tIns="0" rIns="0" bIns="0" rtlCol="0" anchor="ctr"/>
          <a:lstStyle/>
          <a:p>
            <a:pPr marL="0" indent="0" algn="l">
              <a:buNone/>
            </a:pPr>
            <a:r>
              <a:rPr lang="en-US" sz="1000" dirty="0">
                <a:solidFill>
                  <a:srgbClr val="FFFFFF"/>
                </a:solidFill>
                <a:latin typeface="Karla" pitchFamily="34" charset="0"/>
                <a:ea typeface="Karla" pitchFamily="34" charset="-122"/>
                <a:cs typeface="Karla" pitchFamily="34" charset="-120"/>
              </a:rPr>
              <a:t>Substantial equivalence to a legally marketed predicate device.</a:t>
            </a:r>
            <a:endParaRPr lang="en-US" sz="1000" dirty="0"/>
          </a:p>
        </p:txBody>
      </p:sp>
      <p:sp>
        <p:nvSpPr>
          <p:cNvPr id="23" name="Shape 19"/>
          <p:cNvSpPr/>
          <p:nvPr/>
        </p:nvSpPr>
        <p:spPr>
          <a:xfrm>
            <a:off x="6210605" y="3247949"/>
            <a:ext cx="2533802" cy="543154"/>
          </a:xfrm>
          <a:prstGeom prst="roundRect">
            <a:avLst>
              <a:gd name="adj" fmla="val 11814"/>
            </a:avLst>
          </a:prstGeom>
          <a:noFill/>
          <a:ln w="12700">
            <a:solidFill>
              <a:srgbClr val="E5E7EB"/>
            </a:solidFill>
            <a:prstDash val="solid"/>
          </a:ln>
        </p:spPr>
        <p:txBody>
          <a:bodyPr/>
          <a:lstStyle/>
          <a:p>
            <a:endParaRPr lang="en-US"/>
          </a:p>
        </p:txBody>
      </p:sp>
      <p:pic>
        <p:nvPicPr>
          <p:cNvPr id="24" name="Image 2" descr="preencoded.png"/>
          <p:cNvPicPr>
            <a:picLocks noChangeAspect="1"/>
          </p:cNvPicPr>
          <p:nvPr/>
        </p:nvPicPr>
        <p:blipFill>
          <a:blip r:embed="rId5"/>
          <a:srcRect t="-16622" b="-16622"/>
          <a:stretch/>
        </p:blipFill>
        <p:spPr>
          <a:xfrm>
            <a:off x="6295644" y="3333902"/>
            <a:ext cx="85954" cy="152705"/>
          </a:xfrm>
          <a:prstGeom prst="rect">
            <a:avLst/>
          </a:prstGeom>
        </p:spPr>
      </p:pic>
      <p:sp>
        <p:nvSpPr>
          <p:cNvPr id="25" name="Text 20"/>
          <p:cNvSpPr txBox="1"/>
          <p:nvPr/>
        </p:nvSpPr>
        <p:spPr>
          <a:xfrm>
            <a:off x="6420002" y="3347618"/>
            <a:ext cx="1081735" cy="162763"/>
          </a:xfrm>
          <a:prstGeom prst="rect">
            <a:avLst/>
          </a:prstGeom>
          <a:noFill/>
          <a:ln/>
        </p:spPr>
        <p:txBody>
          <a:bodyPr wrap="square" lIns="0" tIns="0" rIns="0" bIns="0" rtlCol="0" anchor="ctr"/>
          <a:lstStyle/>
          <a:p>
            <a:pPr marL="0" indent="0" algn="l">
              <a:buNone/>
            </a:pPr>
            <a:r>
              <a:rPr lang="en-US" sz="1000" dirty="0">
                <a:solidFill>
                  <a:srgbClr val="FFFFFF"/>
                </a:solidFill>
                <a:latin typeface="Karla" pitchFamily="34" charset="0"/>
                <a:ea typeface="Karla" pitchFamily="34" charset="-122"/>
                <a:cs typeface="Karla" pitchFamily="34" charset="-120"/>
              </a:rPr>
              <a:t>Predicate Memo</a:t>
            </a:r>
            <a:endParaRPr lang="en-US" sz="1000" dirty="0"/>
          </a:p>
        </p:txBody>
      </p:sp>
      <p:sp>
        <p:nvSpPr>
          <p:cNvPr id="26" name="Text 21"/>
          <p:cNvSpPr txBox="1"/>
          <p:nvPr/>
        </p:nvSpPr>
        <p:spPr>
          <a:xfrm>
            <a:off x="6295644" y="3531413"/>
            <a:ext cx="967435" cy="162763"/>
          </a:xfrm>
          <a:prstGeom prst="rect">
            <a:avLst/>
          </a:prstGeom>
          <a:noFill/>
          <a:ln/>
        </p:spPr>
        <p:txBody>
          <a:bodyPr wrap="square" lIns="0" tIns="0" rIns="0" bIns="0" rtlCol="0" anchor="ctr"/>
          <a:lstStyle/>
          <a:p>
            <a:pPr marL="0" indent="0" algn="l">
              <a:buNone/>
            </a:pPr>
            <a:r>
              <a:rPr lang="en-US" sz="1000" dirty="0">
                <a:solidFill>
                  <a:srgbClr val="FFFFFF"/>
                </a:solidFill>
                <a:latin typeface="Karla" pitchFamily="34" charset="0"/>
                <a:ea typeface="Karla" pitchFamily="34" charset="-122"/>
                <a:cs typeface="Karla" pitchFamily="34" charset="-120"/>
              </a:rPr>
              <a:t>+ SE Rationale</a:t>
            </a:r>
            <a:endParaRPr lang="en-US" sz="1000" dirty="0"/>
          </a:p>
        </p:txBody>
      </p:sp>
      <p:sp>
        <p:nvSpPr>
          <p:cNvPr id="27" name="Shape 22"/>
          <p:cNvSpPr/>
          <p:nvPr/>
        </p:nvSpPr>
        <p:spPr>
          <a:xfrm>
            <a:off x="8967521" y="3335731"/>
            <a:ext cx="19202" cy="371246"/>
          </a:xfrm>
          <a:prstGeom prst="rect">
            <a:avLst/>
          </a:prstGeom>
          <a:solidFill>
            <a:srgbClr val="F87171"/>
          </a:solidFill>
          <a:ln/>
        </p:spPr>
        <p:txBody>
          <a:bodyPr/>
          <a:lstStyle/>
          <a:p>
            <a:endParaRPr lang="en-US"/>
          </a:p>
        </p:txBody>
      </p:sp>
      <p:sp>
        <p:nvSpPr>
          <p:cNvPr id="28" name="Text 23"/>
          <p:cNvSpPr txBox="1"/>
          <p:nvPr/>
        </p:nvSpPr>
        <p:spPr>
          <a:xfrm>
            <a:off x="9101023" y="3345790"/>
            <a:ext cx="2500884" cy="352958"/>
          </a:xfrm>
          <a:prstGeom prst="rect">
            <a:avLst/>
          </a:prstGeom>
          <a:noFill/>
          <a:ln/>
        </p:spPr>
        <p:txBody>
          <a:bodyPr wrap="square" lIns="0" tIns="0" rIns="0" bIns="0" rtlCol="0" anchor="ctr"/>
          <a:lstStyle/>
          <a:p>
            <a:pPr marL="0" indent="0" algn="l">
              <a:buNone/>
            </a:pPr>
            <a:r>
              <a:rPr lang="en-US" sz="1000" b="1" dirty="0">
                <a:solidFill>
                  <a:srgbClr val="FEE2E2"/>
                </a:solidFill>
                <a:latin typeface="Karla" pitchFamily="34" charset="0"/>
                <a:ea typeface="Karla" pitchFamily="34" charset="-122"/>
                <a:cs typeface="Karla" pitchFamily="34" charset="-120"/>
              </a:rPr>
              <a:t>Predicate exists, but claims/intended use don’t match.</a:t>
            </a:r>
            <a:endParaRPr lang="en-US" sz="1000" dirty="0"/>
          </a:p>
        </p:txBody>
      </p:sp>
      <p:sp>
        <p:nvSpPr>
          <p:cNvPr id="29" name="Shape 24"/>
          <p:cNvSpPr/>
          <p:nvPr/>
        </p:nvSpPr>
        <p:spPr>
          <a:xfrm>
            <a:off x="457200" y="4172407"/>
            <a:ext cx="11277295" cy="923544"/>
          </a:xfrm>
          <a:prstGeom prst="rect">
            <a:avLst/>
          </a:prstGeom>
          <a:solidFill>
            <a:srgbClr val="FFFFFF">
              <a:alpha val="10000"/>
            </a:srgbClr>
          </a:solidFill>
          <a:ln w="12700">
            <a:solidFill>
              <a:srgbClr val="FFFFFF">
                <a:alpha val="10000"/>
              </a:srgbClr>
            </a:solidFill>
            <a:prstDash val="solid"/>
          </a:ln>
        </p:spPr>
        <p:txBody>
          <a:bodyPr/>
          <a:lstStyle/>
          <a:p>
            <a:endParaRPr lang="en-US"/>
          </a:p>
        </p:txBody>
      </p:sp>
      <p:sp>
        <p:nvSpPr>
          <p:cNvPr id="30" name="Shape 25"/>
          <p:cNvSpPr/>
          <p:nvPr/>
        </p:nvSpPr>
        <p:spPr>
          <a:xfrm>
            <a:off x="694944" y="4462272"/>
            <a:ext cx="342900" cy="342900"/>
          </a:xfrm>
          <a:prstGeom prst="ellipse">
            <a:avLst/>
          </a:prstGeom>
          <a:solidFill>
            <a:srgbClr val="FFFFFF">
              <a:alpha val="15000"/>
            </a:srgbClr>
          </a:solidFill>
          <a:ln/>
        </p:spPr>
        <p:txBody>
          <a:bodyPr/>
          <a:lstStyle/>
          <a:p>
            <a:endParaRPr lang="en-US"/>
          </a:p>
        </p:txBody>
      </p:sp>
      <p:pic>
        <p:nvPicPr>
          <p:cNvPr id="31" name="Image 3" descr="preencoded.png"/>
          <p:cNvPicPr>
            <a:picLocks noChangeAspect="1"/>
          </p:cNvPicPr>
          <p:nvPr/>
        </p:nvPicPr>
        <p:blipFill>
          <a:blip r:embed="rId6"/>
          <a:srcRect t="-27660" b="-27660"/>
          <a:stretch/>
        </p:blipFill>
        <p:spPr>
          <a:xfrm>
            <a:off x="780898" y="4500677"/>
            <a:ext cx="171907" cy="267005"/>
          </a:xfrm>
          <a:prstGeom prst="rect">
            <a:avLst/>
          </a:prstGeom>
        </p:spPr>
      </p:pic>
      <p:sp>
        <p:nvSpPr>
          <p:cNvPr id="32" name="Text 26"/>
          <p:cNvSpPr txBox="1"/>
          <p:nvPr/>
        </p:nvSpPr>
        <p:spPr>
          <a:xfrm>
            <a:off x="1152144" y="4424782"/>
            <a:ext cx="1153058" cy="267005"/>
          </a:xfrm>
          <a:prstGeom prst="rect">
            <a:avLst/>
          </a:prstGeom>
          <a:noFill/>
          <a:ln/>
        </p:spPr>
        <p:txBody>
          <a:bodyPr wrap="square" lIns="0" tIns="0" rIns="0" bIns="0" rtlCol="0" anchor="ctr"/>
          <a:lstStyle/>
          <a:p>
            <a:pPr marL="0" indent="0" algn="l">
              <a:buNone/>
            </a:pPr>
            <a:r>
              <a:rPr lang="en-US" sz="1800" b="1" dirty="0">
                <a:solidFill>
                  <a:srgbClr val="FFFFFF"/>
                </a:solidFill>
                <a:latin typeface="Tenor Sans" pitchFamily="34" charset="0"/>
                <a:ea typeface="Tenor Sans" pitchFamily="34" charset="-122"/>
                <a:cs typeface="Tenor Sans" pitchFamily="34" charset="-120"/>
              </a:rPr>
              <a:t>De Novo</a:t>
            </a:r>
            <a:endParaRPr lang="en-US" sz="1800" dirty="0"/>
          </a:p>
        </p:txBody>
      </p:sp>
      <p:sp>
        <p:nvSpPr>
          <p:cNvPr id="33" name="Text 27"/>
          <p:cNvSpPr txBox="1"/>
          <p:nvPr/>
        </p:nvSpPr>
        <p:spPr>
          <a:xfrm>
            <a:off x="1152144" y="4719218"/>
            <a:ext cx="1324051" cy="133502"/>
          </a:xfrm>
          <a:prstGeom prst="rect">
            <a:avLst/>
          </a:prstGeom>
          <a:noFill/>
          <a:ln/>
        </p:spPr>
        <p:txBody>
          <a:bodyPr wrap="square" lIns="0" tIns="0" rIns="0" bIns="0" rtlCol="0" anchor="ctr"/>
          <a:lstStyle/>
          <a:p>
            <a:pPr marL="0" indent="0" algn="l">
              <a:buNone/>
            </a:pPr>
            <a:r>
              <a:rPr lang="en-US" sz="900" dirty="0">
                <a:solidFill>
                  <a:srgbClr val="FFFFFF">
                    <a:alpha val="80000"/>
                  </a:srgbClr>
                </a:solidFill>
                <a:latin typeface="Karla" pitchFamily="34" charset="0"/>
                <a:ea typeface="Karla" pitchFamily="34" charset="-122"/>
                <a:cs typeface="Karla" pitchFamily="34" charset="-120"/>
              </a:rPr>
              <a:t>NOVEL / NO PREDICATE</a:t>
            </a:r>
            <a:endParaRPr lang="en-US" sz="900" dirty="0"/>
          </a:p>
        </p:txBody>
      </p:sp>
      <p:sp>
        <p:nvSpPr>
          <p:cNvPr id="34" name="Text 28"/>
          <p:cNvSpPr txBox="1"/>
          <p:nvPr/>
        </p:nvSpPr>
        <p:spPr>
          <a:xfrm>
            <a:off x="3452774" y="4460443"/>
            <a:ext cx="2539289" cy="352958"/>
          </a:xfrm>
          <a:prstGeom prst="rect">
            <a:avLst/>
          </a:prstGeom>
          <a:noFill/>
          <a:ln/>
        </p:spPr>
        <p:txBody>
          <a:bodyPr wrap="square" lIns="0" tIns="0" rIns="0" bIns="0" rtlCol="0" anchor="ctr"/>
          <a:lstStyle/>
          <a:p>
            <a:pPr marL="0" indent="0" algn="l">
              <a:buNone/>
            </a:pPr>
            <a:r>
              <a:rPr lang="en-US" sz="1000" dirty="0">
                <a:solidFill>
                  <a:srgbClr val="FFFFFF"/>
                </a:solidFill>
                <a:latin typeface="Karla" pitchFamily="34" charset="0"/>
                <a:ea typeface="Karla" pitchFamily="34" charset="-122"/>
                <a:cs typeface="Karla" pitchFamily="34" charset="-120"/>
              </a:rPr>
              <a:t>Novel low-to-moderate risk devices with no direct predicate.</a:t>
            </a:r>
            <a:endParaRPr lang="en-US" sz="1000" dirty="0"/>
          </a:p>
        </p:txBody>
      </p:sp>
      <p:sp>
        <p:nvSpPr>
          <p:cNvPr id="35" name="Shape 29"/>
          <p:cNvSpPr/>
          <p:nvPr/>
        </p:nvSpPr>
        <p:spPr>
          <a:xfrm>
            <a:off x="6210605" y="4362602"/>
            <a:ext cx="2533802" cy="543154"/>
          </a:xfrm>
          <a:prstGeom prst="roundRect">
            <a:avLst>
              <a:gd name="adj" fmla="val 11814"/>
            </a:avLst>
          </a:prstGeom>
          <a:noFill/>
          <a:ln w="12700">
            <a:solidFill>
              <a:srgbClr val="E5E7EB"/>
            </a:solidFill>
            <a:prstDash val="solid"/>
          </a:ln>
        </p:spPr>
        <p:txBody>
          <a:bodyPr/>
          <a:lstStyle/>
          <a:p>
            <a:endParaRPr lang="en-US"/>
          </a:p>
        </p:txBody>
      </p:sp>
      <p:pic>
        <p:nvPicPr>
          <p:cNvPr id="36" name="Image 4" descr="preencoded.png"/>
          <p:cNvPicPr>
            <a:picLocks noChangeAspect="1"/>
          </p:cNvPicPr>
          <p:nvPr/>
        </p:nvPicPr>
        <p:blipFill>
          <a:blip r:embed="rId7"/>
          <a:srcRect t="-16622" b="-16622"/>
          <a:stretch/>
        </p:blipFill>
        <p:spPr>
          <a:xfrm>
            <a:off x="6295644" y="4448556"/>
            <a:ext cx="85954" cy="152705"/>
          </a:xfrm>
          <a:prstGeom prst="rect">
            <a:avLst/>
          </a:prstGeom>
        </p:spPr>
      </p:pic>
      <p:sp>
        <p:nvSpPr>
          <p:cNvPr id="37" name="Text 30"/>
          <p:cNvSpPr txBox="1"/>
          <p:nvPr/>
        </p:nvSpPr>
        <p:spPr>
          <a:xfrm>
            <a:off x="6420002" y="4462272"/>
            <a:ext cx="1205179" cy="162763"/>
          </a:xfrm>
          <a:prstGeom prst="rect">
            <a:avLst/>
          </a:prstGeom>
          <a:noFill/>
          <a:ln/>
        </p:spPr>
        <p:txBody>
          <a:bodyPr wrap="square" lIns="0" tIns="0" rIns="0" bIns="0" rtlCol="0" anchor="ctr"/>
          <a:lstStyle/>
          <a:p>
            <a:pPr marL="0" indent="0" algn="l">
              <a:buNone/>
            </a:pPr>
            <a:r>
              <a:rPr lang="en-US" sz="1000" dirty="0">
                <a:solidFill>
                  <a:srgbClr val="FFFFFF"/>
                </a:solidFill>
                <a:latin typeface="Karla" pitchFamily="34" charset="0"/>
                <a:ea typeface="Karla" pitchFamily="34" charset="-122"/>
                <a:cs typeface="Karla" pitchFamily="34" charset="-120"/>
              </a:rPr>
              <a:t>De Novo Rationale</a:t>
            </a:r>
            <a:endParaRPr lang="en-US" sz="1000" dirty="0"/>
          </a:p>
        </p:txBody>
      </p:sp>
      <p:sp>
        <p:nvSpPr>
          <p:cNvPr id="38" name="Text 31"/>
          <p:cNvSpPr txBox="1"/>
          <p:nvPr/>
        </p:nvSpPr>
        <p:spPr>
          <a:xfrm>
            <a:off x="6295644" y="4646066"/>
            <a:ext cx="1262786" cy="162763"/>
          </a:xfrm>
          <a:prstGeom prst="rect">
            <a:avLst/>
          </a:prstGeom>
          <a:noFill/>
          <a:ln/>
        </p:spPr>
        <p:txBody>
          <a:bodyPr wrap="square" lIns="0" tIns="0" rIns="0" bIns="0" rtlCol="0" anchor="ctr"/>
          <a:lstStyle/>
          <a:p>
            <a:pPr marL="0" indent="0" algn="l">
              <a:buNone/>
            </a:pPr>
            <a:r>
              <a:rPr lang="en-US" sz="1000" dirty="0">
                <a:solidFill>
                  <a:srgbClr val="FFFFFF"/>
                </a:solidFill>
                <a:latin typeface="Karla" pitchFamily="34" charset="0"/>
                <a:ea typeface="Karla" pitchFamily="34" charset="-122"/>
                <a:cs typeface="Karla" pitchFamily="34" charset="-120"/>
              </a:rPr>
              <a:t>+ Controls Strategy</a:t>
            </a:r>
            <a:endParaRPr lang="en-US" sz="1000" dirty="0"/>
          </a:p>
        </p:txBody>
      </p:sp>
      <p:sp>
        <p:nvSpPr>
          <p:cNvPr id="39" name="Shape 32"/>
          <p:cNvSpPr/>
          <p:nvPr/>
        </p:nvSpPr>
        <p:spPr>
          <a:xfrm>
            <a:off x="8967521" y="4450385"/>
            <a:ext cx="19202" cy="371246"/>
          </a:xfrm>
          <a:prstGeom prst="rect">
            <a:avLst/>
          </a:prstGeom>
          <a:solidFill>
            <a:srgbClr val="F87171"/>
          </a:solidFill>
          <a:ln/>
        </p:spPr>
        <p:txBody>
          <a:bodyPr/>
          <a:lstStyle/>
          <a:p>
            <a:endParaRPr lang="en-US"/>
          </a:p>
        </p:txBody>
      </p:sp>
      <p:sp>
        <p:nvSpPr>
          <p:cNvPr id="40" name="Text 33"/>
          <p:cNvSpPr txBox="1"/>
          <p:nvPr/>
        </p:nvSpPr>
        <p:spPr>
          <a:xfrm>
            <a:off x="9101023" y="4460443"/>
            <a:ext cx="2281428" cy="352958"/>
          </a:xfrm>
          <a:prstGeom prst="rect">
            <a:avLst/>
          </a:prstGeom>
          <a:noFill/>
          <a:ln/>
        </p:spPr>
        <p:txBody>
          <a:bodyPr wrap="square" lIns="0" tIns="0" rIns="0" bIns="0" rtlCol="0" anchor="ctr"/>
          <a:lstStyle/>
          <a:p>
            <a:pPr marL="0" indent="0" algn="l">
              <a:buNone/>
            </a:pPr>
            <a:r>
              <a:rPr lang="en-US" sz="1000" b="1" dirty="0">
                <a:solidFill>
                  <a:srgbClr val="FEE2E2"/>
                </a:solidFill>
                <a:latin typeface="Karla" pitchFamily="34" charset="0"/>
                <a:ea typeface="Karla" pitchFamily="34" charset="-122"/>
                <a:cs typeface="Karla" pitchFamily="34" charset="-120"/>
              </a:rPr>
              <a:t>Assuming 510(k) speed/cost when it’s actually De Novo.</a:t>
            </a:r>
            <a:endParaRPr lang="en-US" sz="1000" dirty="0"/>
          </a:p>
        </p:txBody>
      </p:sp>
      <p:sp>
        <p:nvSpPr>
          <p:cNvPr id="41" name="Shape 34"/>
          <p:cNvSpPr/>
          <p:nvPr/>
        </p:nvSpPr>
        <p:spPr>
          <a:xfrm>
            <a:off x="457200" y="5286146"/>
            <a:ext cx="11277295" cy="923544"/>
          </a:xfrm>
          <a:prstGeom prst="rect">
            <a:avLst/>
          </a:prstGeom>
          <a:solidFill>
            <a:srgbClr val="FFFFFF">
              <a:alpha val="10000"/>
            </a:srgbClr>
          </a:solidFill>
          <a:ln w="12700">
            <a:solidFill>
              <a:srgbClr val="FFFFFF">
                <a:alpha val="10000"/>
              </a:srgbClr>
            </a:solidFill>
            <a:prstDash val="solid"/>
          </a:ln>
        </p:spPr>
        <p:txBody>
          <a:bodyPr/>
          <a:lstStyle/>
          <a:p>
            <a:endParaRPr lang="en-US"/>
          </a:p>
        </p:txBody>
      </p:sp>
      <p:sp>
        <p:nvSpPr>
          <p:cNvPr id="42" name="Shape 35"/>
          <p:cNvSpPr/>
          <p:nvPr/>
        </p:nvSpPr>
        <p:spPr>
          <a:xfrm>
            <a:off x="466344" y="5296205"/>
            <a:ext cx="57607" cy="905256"/>
          </a:xfrm>
          <a:prstGeom prst="roundRect">
            <a:avLst>
              <a:gd name="adj" fmla="val 1587307"/>
            </a:avLst>
          </a:prstGeom>
          <a:solidFill>
            <a:srgbClr val="F87171"/>
          </a:solidFill>
          <a:ln/>
        </p:spPr>
        <p:txBody>
          <a:bodyPr/>
          <a:lstStyle/>
          <a:p>
            <a:endParaRPr lang="en-US"/>
          </a:p>
        </p:txBody>
      </p:sp>
      <p:sp>
        <p:nvSpPr>
          <p:cNvPr id="43" name="Shape 36"/>
          <p:cNvSpPr/>
          <p:nvPr/>
        </p:nvSpPr>
        <p:spPr>
          <a:xfrm>
            <a:off x="694944" y="5576926"/>
            <a:ext cx="342900" cy="342900"/>
          </a:xfrm>
          <a:prstGeom prst="ellipse">
            <a:avLst/>
          </a:prstGeom>
          <a:solidFill>
            <a:srgbClr val="FFFFFF">
              <a:alpha val="15000"/>
            </a:srgbClr>
          </a:solidFill>
          <a:ln/>
        </p:spPr>
        <p:txBody>
          <a:bodyPr/>
          <a:lstStyle/>
          <a:p>
            <a:endParaRPr lang="en-US"/>
          </a:p>
        </p:txBody>
      </p:sp>
      <p:pic>
        <p:nvPicPr>
          <p:cNvPr id="44" name="Image 5" descr="preencoded.png"/>
          <p:cNvPicPr>
            <a:picLocks noChangeAspect="1"/>
          </p:cNvPicPr>
          <p:nvPr/>
        </p:nvPicPr>
        <p:blipFill>
          <a:blip r:embed="rId8"/>
          <a:srcRect t="-27660" b="-27660"/>
          <a:stretch/>
        </p:blipFill>
        <p:spPr>
          <a:xfrm>
            <a:off x="780898" y="5615330"/>
            <a:ext cx="171907" cy="267005"/>
          </a:xfrm>
          <a:prstGeom prst="rect">
            <a:avLst/>
          </a:prstGeom>
        </p:spPr>
      </p:pic>
      <p:sp>
        <p:nvSpPr>
          <p:cNvPr id="45" name="Text 37"/>
          <p:cNvSpPr txBox="1"/>
          <p:nvPr/>
        </p:nvSpPr>
        <p:spPr>
          <a:xfrm>
            <a:off x="1152144" y="5538521"/>
            <a:ext cx="715061" cy="267005"/>
          </a:xfrm>
          <a:prstGeom prst="rect">
            <a:avLst/>
          </a:prstGeom>
          <a:noFill/>
          <a:ln/>
        </p:spPr>
        <p:txBody>
          <a:bodyPr wrap="square" lIns="0" tIns="0" rIns="0" bIns="0" rtlCol="0" anchor="ctr"/>
          <a:lstStyle/>
          <a:p>
            <a:pPr marL="0" indent="0" algn="l">
              <a:buNone/>
            </a:pPr>
            <a:r>
              <a:rPr lang="en-US" sz="1800" b="1" dirty="0">
                <a:solidFill>
                  <a:srgbClr val="FFFFFF"/>
                </a:solidFill>
                <a:latin typeface="Tenor Sans" pitchFamily="34" charset="0"/>
                <a:ea typeface="Tenor Sans" pitchFamily="34" charset="-122"/>
                <a:cs typeface="Tenor Sans" pitchFamily="34" charset="-120"/>
              </a:rPr>
              <a:t>PMA</a:t>
            </a:r>
            <a:endParaRPr lang="en-US" sz="1800" dirty="0"/>
          </a:p>
        </p:txBody>
      </p:sp>
      <p:sp>
        <p:nvSpPr>
          <p:cNvPr id="46" name="Text 38"/>
          <p:cNvSpPr txBox="1"/>
          <p:nvPr/>
        </p:nvSpPr>
        <p:spPr>
          <a:xfrm>
            <a:off x="1152144" y="5833872"/>
            <a:ext cx="1228954" cy="133502"/>
          </a:xfrm>
          <a:prstGeom prst="rect">
            <a:avLst/>
          </a:prstGeom>
          <a:noFill/>
          <a:ln/>
        </p:spPr>
        <p:txBody>
          <a:bodyPr wrap="square" lIns="0" tIns="0" rIns="0" bIns="0" rtlCol="0" anchor="ctr"/>
          <a:lstStyle/>
          <a:p>
            <a:pPr marL="0" indent="0" algn="l">
              <a:buNone/>
            </a:pPr>
            <a:r>
              <a:rPr lang="en-US" sz="900" dirty="0">
                <a:solidFill>
                  <a:srgbClr val="FFFFFF">
                    <a:alpha val="80000"/>
                  </a:srgbClr>
                </a:solidFill>
                <a:latin typeface="Karla" pitchFamily="34" charset="0"/>
                <a:ea typeface="Karla" pitchFamily="34" charset="-122"/>
                <a:cs typeface="Karla" pitchFamily="34" charset="-120"/>
              </a:rPr>
              <a:t>CLASS III / HIGH RISK</a:t>
            </a:r>
            <a:endParaRPr lang="en-US" sz="900" dirty="0"/>
          </a:p>
        </p:txBody>
      </p:sp>
      <p:sp>
        <p:nvSpPr>
          <p:cNvPr id="47" name="Text 39"/>
          <p:cNvSpPr txBox="1"/>
          <p:nvPr/>
        </p:nvSpPr>
        <p:spPr>
          <a:xfrm>
            <a:off x="3452774" y="5574182"/>
            <a:ext cx="2395728" cy="352958"/>
          </a:xfrm>
          <a:prstGeom prst="rect">
            <a:avLst/>
          </a:prstGeom>
          <a:noFill/>
          <a:ln/>
        </p:spPr>
        <p:txBody>
          <a:bodyPr wrap="square" lIns="0" tIns="0" rIns="0" bIns="0" rtlCol="0" anchor="ctr"/>
          <a:lstStyle/>
          <a:p>
            <a:pPr marL="0" indent="0" algn="l">
              <a:buNone/>
            </a:pPr>
            <a:r>
              <a:rPr lang="en-US" sz="1000" dirty="0">
                <a:solidFill>
                  <a:srgbClr val="FFFFFF"/>
                </a:solidFill>
                <a:latin typeface="Karla" pitchFamily="34" charset="0"/>
                <a:ea typeface="Karla" pitchFamily="34" charset="-122"/>
                <a:cs typeface="Karla" pitchFamily="34" charset="-120"/>
              </a:rPr>
              <a:t>High risk (Class III), life-sustaining, or implanted devices.</a:t>
            </a:r>
            <a:endParaRPr lang="en-US" sz="1000" dirty="0"/>
          </a:p>
        </p:txBody>
      </p:sp>
      <p:sp>
        <p:nvSpPr>
          <p:cNvPr id="48" name="Shape 40"/>
          <p:cNvSpPr/>
          <p:nvPr/>
        </p:nvSpPr>
        <p:spPr>
          <a:xfrm>
            <a:off x="6210605" y="5477256"/>
            <a:ext cx="2533802" cy="543154"/>
          </a:xfrm>
          <a:prstGeom prst="roundRect">
            <a:avLst>
              <a:gd name="adj" fmla="val 11814"/>
            </a:avLst>
          </a:prstGeom>
          <a:noFill/>
          <a:ln w="12700">
            <a:solidFill>
              <a:srgbClr val="E5E7EB"/>
            </a:solidFill>
            <a:prstDash val="solid"/>
          </a:ln>
        </p:spPr>
        <p:txBody>
          <a:bodyPr/>
          <a:lstStyle/>
          <a:p>
            <a:endParaRPr lang="en-US"/>
          </a:p>
        </p:txBody>
      </p:sp>
      <p:pic>
        <p:nvPicPr>
          <p:cNvPr id="49" name="Image 6" descr="preencoded.png"/>
          <p:cNvPicPr>
            <a:picLocks noChangeAspect="1"/>
          </p:cNvPicPr>
          <p:nvPr/>
        </p:nvPicPr>
        <p:blipFill>
          <a:blip r:embed="rId9"/>
          <a:srcRect t="-16800" b="-16800"/>
          <a:stretch/>
        </p:blipFill>
        <p:spPr>
          <a:xfrm>
            <a:off x="6295644" y="5562295"/>
            <a:ext cx="114300" cy="152705"/>
          </a:xfrm>
          <a:prstGeom prst="rect">
            <a:avLst/>
          </a:prstGeom>
        </p:spPr>
      </p:pic>
      <p:sp>
        <p:nvSpPr>
          <p:cNvPr id="50" name="Text 41"/>
          <p:cNvSpPr txBox="1"/>
          <p:nvPr/>
        </p:nvSpPr>
        <p:spPr>
          <a:xfrm>
            <a:off x="6448349" y="5576926"/>
            <a:ext cx="1110082" cy="162763"/>
          </a:xfrm>
          <a:prstGeom prst="rect">
            <a:avLst/>
          </a:prstGeom>
          <a:noFill/>
          <a:ln/>
        </p:spPr>
        <p:txBody>
          <a:bodyPr wrap="square" lIns="0" tIns="0" rIns="0" bIns="0" rtlCol="0" anchor="ctr"/>
          <a:lstStyle/>
          <a:p>
            <a:pPr marL="0" indent="0" algn="l">
              <a:buNone/>
            </a:pPr>
            <a:r>
              <a:rPr lang="en-US" sz="1000" dirty="0">
                <a:solidFill>
                  <a:srgbClr val="FFFFFF"/>
                </a:solidFill>
                <a:latin typeface="Karla" pitchFamily="34" charset="0"/>
                <a:ea typeface="Karla" pitchFamily="34" charset="-122"/>
                <a:cs typeface="Karla" pitchFamily="34" charset="-120"/>
              </a:rPr>
              <a:t>Clinical Program</a:t>
            </a:r>
            <a:endParaRPr lang="en-US" sz="1000" dirty="0"/>
          </a:p>
        </p:txBody>
      </p:sp>
      <p:sp>
        <p:nvSpPr>
          <p:cNvPr id="51" name="Text 42"/>
          <p:cNvSpPr txBox="1"/>
          <p:nvPr/>
        </p:nvSpPr>
        <p:spPr>
          <a:xfrm>
            <a:off x="6295644" y="5759806"/>
            <a:ext cx="1100938" cy="162763"/>
          </a:xfrm>
          <a:prstGeom prst="rect">
            <a:avLst/>
          </a:prstGeom>
          <a:noFill/>
          <a:ln/>
        </p:spPr>
        <p:txBody>
          <a:bodyPr wrap="square" lIns="0" tIns="0" rIns="0" bIns="0" rtlCol="0" anchor="ctr"/>
          <a:lstStyle/>
          <a:p>
            <a:pPr marL="0" indent="0" algn="l">
              <a:buNone/>
            </a:pPr>
            <a:r>
              <a:rPr lang="en-US" sz="1000" dirty="0">
                <a:solidFill>
                  <a:srgbClr val="FFFFFF"/>
                </a:solidFill>
                <a:latin typeface="Karla" pitchFamily="34" charset="0"/>
                <a:ea typeface="Karla" pitchFamily="34" charset="-122"/>
                <a:cs typeface="Karla" pitchFamily="34" charset="-120"/>
              </a:rPr>
              <a:t>+ Mfg Readiness</a:t>
            </a:r>
            <a:endParaRPr lang="en-US" sz="1000" dirty="0"/>
          </a:p>
        </p:txBody>
      </p:sp>
      <p:sp>
        <p:nvSpPr>
          <p:cNvPr id="52" name="Shape 43"/>
          <p:cNvSpPr/>
          <p:nvPr/>
        </p:nvSpPr>
        <p:spPr>
          <a:xfrm>
            <a:off x="8967521" y="5565038"/>
            <a:ext cx="19202" cy="371246"/>
          </a:xfrm>
          <a:prstGeom prst="rect">
            <a:avLst/>
          </a:prstGeom>
          <a:solidFill>
            <a:srgbClr val="F87171"/>
          </a:solidFill>
          <a:ln/>
        </p:spPr>
        <p:txBody>
          <a:bodyPr/>
          <a:lstStyle/>
          <a:p>
            <a:endParaRPr lang="en-US"/>
          </a:p>
        </p:txBody>
      </p:sp>
      <p:sp>
        <p:nvSpPr>
          <p:cNvPr id="53" name="Text 44"/>
          <p:cNvSpPr txBox="1"/>
          <p:nvPr/>
        </p:nvSpPr>
        <p:spPr>
          <a:xfrm>
            <a:off x="9101023" y="5574182"/>
            <a:ext cx="2414930" cy="352958"/>
          </a:xfrm>
          <a:prstGeom prst="rect">
            <a:avLst/>
          </a:prstGeom>
          <a:noFill/>
          <a:ln/>
        </p:spPr>
        <p:txBody>
          <a:bodyPr wrap="square" lIns="0" tIns="0" rIns="0" bIns="0" rtlCol="0" anchor="ctr"/>
          <a:lstStyle/>
          <a:p>
            <a:pPr marL="0" indent="0" algn="l">
              <a:buNone/>
            </a:pPr>
            <a:r>
              <a:rPr lang="en-US" sz="1000" b="1" dirty="0">
                <a:solidFill>
                  <a:srgbClr val="FEE2E2"/>
                </a:solidFill>
                <a:latin typeface="Karla" pitchFamily="34" charset="0"/>
                <a:ea typeface="Karla" pitchFamily="34" charset="-122"/>
                <a:cs typeface="Karla" pitchFamily="34" charset="-120"/>
              </a:rPr>
              <a:t>Underestimating clinical data depth + inspection burden.</a:t>
            </a:r>
            <a:endParaRPr lang="en-US" sz="1000" dirty="0"/>
          </a:p>
        </p:txBody>
      </p:sp>
      <p:sp>
        <p:nvSpPr>
          <p:cNvPr id="54" name="Text 5">
            <a:extLst>
              <a:ext uri="{FF2B5EF4-FFF2-40B4-BE49-F238E27FC236}">
                <a16:creationId xmlns:a16="http://schemas.microsoft.com/office/drawing/2014/main" id="{BE32558D-FCC2-2C7D-FC25-6B033C5B42FC}"/>
              </a:ext>
            </a:extLst>
          </p:cNvPr>
          <p:cNvSpPr txBox="1"/>
          <p:nvPr/>
        </p:nvSpPr>
        <p:spPr>
          <a:xfrm>
            <a:off x="11318443" y="448056"/>
            <a:ext cx="676656" cy="400507"/>
          </a:xfrm>
          <a:prstGeom prst="rect">
            <a:avLst/>
          </a:prstGeom>
          <a:noFill/>
          <a:ln/>
        </p:spPr>
        <p:txBody>
          <a:bodyPr wrap="square" lIns="0" tIns="0" rIns="0" bIns="0" rtlCol="0" anchor="ctr"/>
          <a:lstStyle/>
          <a:p>
            <a:pPr marL="0" indent="0" algn="r">
              <a:buNone/>
            </a:pPr>
            <a:r>
              <a:rPr lang="en-US" sz="2700" b="1" dirty="0">
                <a:solidFill>
                  <a:srgbClr val="9CA3AF">
                    <a:alpha val="30000"/>
                  </a:srgbClr>
                </a:solidFill>
                <a:latin typeface="Karla" pitchFamily="34" charset="0"/>
                <a:ea typeface="Karla" pitchFamily="34" charset="-122"/>
                <a:cs typeface="Karla" pitchFamily="34" charset="-120"/>
              </a:rPr>
              <a:t>13</a:t>
            </a:r>
            <a:endParaRPr lang="en-US" sz="27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3">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3F4F6"/>
          </a:solidFill>
          <a:ln/>
        </p:spPr>
        <p:txBody>
          <a:bodyPr/>
          <a:lstStyle/>
          <a:p>
            <a:endParaRPr lang="en-US"/>
          </a:p>
        </p:txBody>
      </p:sp>
      <p:sp>
        <p:nvSpPr>
          <p:cNvPr id="3" name="Shape 1"/>
          <p:cNvSpPr/>
          <p:nvPr/>
        </p:nvSpPr>
        <p:spPr>
          <a:xfrm>
            <a:off x="0" y="0"/>
            <a:ext cx="12191695" cy="6858000"/>
          </a:xfrm>
          <a:prstGeom prst="rect">
            <a:avLst/>
          </a:prstGeom>
          <a:solidFill>
            <a:srgbClr val="FFFFFF"/>
          </a:solidFill>
          <a:ln/>
          <a:effectLst>
            <a:outerShdw blurRad="12700" dist="12700" dir="16200000" algn="bl" rotWithShape="0">
              <a:srgbClr val="000000">
                <a:alpha val="75000"/>
              </a:srgbClr>
            </a:outerShdw>
          </a:effectLst>
        </p:spPr>
        <p:txBody>
          <a:bodyPr/>
          <a:lstStyle/>
          <a:p>
            <a:endParaRPr lang="en-US"/>
          </a:p>
        </p:txBody>
      </p:sp>
      <p:sp>
        <p:nvSpPr>
          <p:cNvPr id="4" name="Shape 2"/>
          <p:cNvSpPr/>
          <p:nvPr/>
        </p:nvSpPr>
        <p:spPr>
          <a:xfrm>
            <a:off x="0" y="0"/>
            <a:ext cx="152705" cy="6858000"/>
          </a:xfrm>
          <a:prstGeom prst="rect">
            <a:avLst/>
          </a:prstGeom>
          <a:solidFill>
            <a:srgbClr val="0784BA"/>
          </a:solidFill>
          <a:ln/>
        </p:spPr>
        <p:txBody>
          <a:bodyPr/>
          <a:lstStyle/>
          <a:p>
            <a:endParaRPr lang="en-US"/>
          </a:p>
        </p:txBody>
      </p:sp>
      <p:sp>
        <p:nvSpPr>
          <p:cNvPr id="5" name="Shape 3"/>
          <p:cNvSpPr/>
          <p:nvPr/>
        </p:nvSpPr>
        <p:spPr>
          <a:xfrm>
            <a:off x="144196" y="0"/>
            <a:ext cx="12039905" cy="6858000"/>
          </a:xfrm>
          <a:prstGeom prst="rect">
            <a:avLst/>
          </a:prstGeom>
          <a:solidFill>
            <a:srgbClr val="F8F9FA"/>
          </a:solidFill>
          <a:ln/>
        </p:spPr>
        <p:txBody>
          <a:bodyPr/>
          <a:lstStyle/>
          <a:p>
            <a:endParaRPr lang="en-US"/>
          </a:p>
        </p:txBody>
      </p:sp>
      <p:pic>
        <p:nvPicPr>
          <p:cNvPr id="6" name="Image 0" descr="preencoded.png"/>
          <p:cNvPicPr>
            <a:picLocks noChangeAspect="1"/>
          </p:cNvPicPr>
          <p:nvPr/>
        </p:nvPicPr>
        <p:blipFill>
          <a:blip r:embed="rId3"/>
          <a:srcRect l="8984" r="8984"/>
          <a:stretch/>
        </p:blipFill>
        <p:spPr>
          <a:xfrm>
            <a:off x="609905" y="457200"/>
            <a:ext cx="381305" cy="381305"/>
          </a:xfrm>
          <a:prstGeom prst="rect">
            <a:avLst/>
          </a:prstGeom>
        </p:spPr>
      </p:pic>
      <p:sp>
        <p:nvSpPr>
          <p:cNvPr id="7" name="Text 4"/>
          <p:cNvSpPr txBox="1"/>
          <p:nvPr/>
        </p:nvSpPr>
        <p:spPr>
          <a:xfrm>
            <a:off x="1143000" y="466344"/>
            <a:ext cx="652882" cy="210312"/>
          </a:xfrm>
          <a:prstGeom prst="rect">
            <a:avLst/>
          </a:prstGeom>
          <a:noFill/>
          <a:ln/>
        </p:spPr>
        <p:txBody>
          <a:bodyPr wrap="square" lIns="0" tIns="0" rIns="0" bIns="0" rtlCol="0" anchor="ctr"/>
          <a:lstStyle/>
          <a:p>
            <a:pPr marL="0" indent="0" algn="l">
              <a:buNone/>
            </a:pPr>
            <a:r>
              <a:rPr lang="en-US" sz="1300" b="1" dirty="0">
                <a:solidFill>
                  <a:srgbClr val="111827"/>
                </a:solidFill>
                <a:latin typeface="Tenor Sans" pitchFamily="34" charset="0"/>
                <a:ea typeface="Tenor Sans" pitchFamily="34" charset="-122"/>
                <a:cs typeface="Tenor Sans" pitchFamily="34" charset="-120"/>
              </a:rPr>
              <a:t>APSIS</a:t>
            </a:r>
            <a:endParaRPr lang="en-US" sz="1300" dirty="0"/>
          </a:p>
        </p:txBody>
      </p:sp>
      <p:sp>
        <p:nvSpPr>
          <p:cNvPr id="8" name="Text 5"/>
          <p:cNvSpPr txBox="1"/>
          <p:nvPr/>
        </p:nvSpPr>
        <p:spPr>
          <a:xfrm>
            <a:off x="1143000" y="666598"/>
            <a:ext cx="1219810" cy="133502"/>
          </a:xfrm>
          <a:prstGeom prst="rect">
            <a:avLst/>
          </a:prstGeom>
          <a:noFill/>
          <a:ln/>
        </p:spPr>
        <p:txBody>
          <a:bodyPr wrap="square" lIns="0" tIns="0" rIns="0" bIns="0" rtlCol="0" anchor="ctr"/>
          <a:lstStyle/>
          <a:p>
            <a:pPr marL="0" indent="0" algn="l">
              <a:buNone/>
            </a:pPr>
            <a:r>
              <a:rPr lang="en-US" sz="900" dirty="0">
                <a:solidFill>
                  <a:srgbClr val="6B7280"/>
                </a:solidFill>
                <a:latin typeface="Karla" pitchFamily="34" charset="0"/>
                <a:ea typeface="Karla" pitchFamily="34" charset="-122"/>
                <a:cs typeface="Karla" pitchFamily="34" charset="-120"/>
              </a:rPr>
              <a:t>CONSULTING GROUP</a:t>
            </a:r>
            <a:endParaRPr lang="en-US" sz="900" dirty="0"/>
          </a:p>
        </p:txBody>
      </p:sp>
      <p:sp>
        <p:nvSpPr>
          <p:cNvPr id="10" name="Shape 7"/>
          <p:cNvSpPr/>
          <p:nvPr/>
        </p:nvSpPr>
        <p:spPr>
          <a:xfrm>
            <a:off x="609905" y="1117295"/>
            <a:ext cx="38405" cy="724205"/>
          </a:xfrm>
          <a:prstGeom prst="rect">
            <a:avLst/>
          </a:prstGeom>
          <a:solidFill>
            <a:srgbClr val="1E997C"/>
          </a:solidFill>
          <a:ln/>
        </p:spPr>
        <p:txBody>
          <a:bodyPr/>
          <a:lstStyle/>
          <a:p>
            <a:endParaRPr lang="en-US"/>
          </a:p>
        </p:txBody>
      </p:sp>
      <p:sp>
        <p:nvSpPr>
          <p:cNvPr id="11" name="Text 8"/>
          <p:cNvSpPr txBox="1"/>
          <p:nvPr/>
        </p:nvSpPr>
        <p:spPr>
          <a:xfrm>
            <a:off x="800100" y="1108151"/>
            <a:ext cx="3333902" cy="400507"/>
          </a:xfrm>
          <a:prstGeom prst="rect">
            <a:avLst/>
          </a:prstGeom>
          <a:noFill/>
          <a:ln/>
        </p:spPr>
        <p:txBody>
          <a:bodyPr wrap="square" lIns="0" tIns="0" rIns="0" bIns="0" rtlCol="0" anchor="ctr"/>
          <a:lstStyle/>
          <a:p>
            <a:pPr marL="0" indent="0" algn="l">
              <a:buNone/>
            </a:pPr>
            <a:r>
              <a:rPr lang="en-US" sz="2700" b="1" dirty="0">
                <a:solidFill>
                  <a:srgbClr val="111827"/>
                </a:solidFill>
                <a:latin typeface="Tenor Sans" pitchFamily="34" charset="0"/>
                <a:ea typeface="Tenor Sans" pitchFamily="34" charset="-122"/>
                <a:cs typeface="Tenor Sans" pitchFamily="34" charset="-120"/>
              </a:rPr>
              <a:t>Claim Drift Ladder</a:t>
            </a:r>
            <a:endParaRPr lang="en-US" sz="2700" dirty="0"/>
          </a:p>
        </p:txBody>
      </p:sp>
      <p:sp>
        <p:nvSpPr>
          <p:cNvPr id="12" name="Text 9"/>
          <p:cNvSpPr txBox="1"/>
          <p:nvPr/>
        </p:nvSpPr>
        <p:spPr>
          <a:xfrm>
            <a:off x="800100" y="1593698"/>
            <a:ext cx="6106363" cy="219456"/>
          </a:xfrm>
          <a:prstGeom prst="rect">
            <a:avLst/>
          </a:prstGeom>
          <a:noFill/>
          <a:ln/>
        </p:spPr>
        <p:txBody>
          <a:bodyPr wrap="square" lIns="0" tIns="0" rIns="0" bIns="0" rtlCol="0" anchor="ctr"/>
          <a:lstStyle/>
          <a:p>
            <a:pPr marL="0" indent="0" algn="l">
              <a:buNone/>
            </a:pPr>
            <a:r>
              <a:rPr lang="en-US" sz="1500" dirty="0">
                <a:solidFill>
                  <a:srgbClr val="4B5563"/>
                </a:solidFill>
                <a:latin typeface="Karla" pitchFamily="34" charset="0"/>
                <a:ea typeface="Karla" pitchFamily="34" charset="-122"/>
                <a:cs typeface="Karla" pitchFamily="34" charset="-120"/>
              </a:rPr>
              <a:t>Small wording changes can silently trigger a higher-risk FDA posture</a:t>
            </a:r>
            <a:endParaRPr lang="en-US" sz="1500" dirty="0"/>
          </a:p>
        </p:txBody>
      </p:sp>
      <p:sp>
        <p:nvSpPr>
          <p:cNvPr id="13" name="Shape 10"/>
          <p:cNvSpPr/>
          <p:nvPr/>
        </p:nvSpPr>
        <p:spPr>
          <a:xfrm>
            <a:off x="914400" y="2260600"/>
            <a:ext cx="45719" cy="4121201"/>
          </a:xfrm>
          <a:prstGeom prst="rect">
            <a:avLst/>
          </a:prstGeom>
          <a:solidFill>
            <a:srgbClr val="E5E7EB"/>
          </a:solidFill>
          <a:ln/>
        </p:spPr>
        <p:txBody>
          <a:bodyPr/>
          <a:lstStyle/>
          <a:p>
            <a:endParaRPr lang="en-US"/>
          </a:p>
        </p:txBody>
      </p:sp>
      <p:sp>
        <p:nvSpPr>
          <p:cNvPr id="14" name="Shape 11"/>
          <p:cNvSpPr/>
          <p:nvPr/>
        </p:nvSpPr>
        <p:spPr>
          <a:xfrm>
            <a:off x="6524244" y="2045411"/>
            <a:ext cx="5248656" cy="2190902"/>
          </a:xfrm>
          <a:prstGeom prst="roundRect">
            <a:avLst>
              <a:gd name="adj" fmla="val 2178"/>
            </a:avLst>
          </a:prstGeom>
          <a:solidFill>
            <a:srgbClr val="EFF6FF"/>
          </a:solidFill>
          <a:ln w="12700">
            <a:solidFill>
              <a:srgbClr val="DBEAFE"/>
            </a:solidFill>
            <a:prstDash val="solid"/>
          </a:ln>
        </p:spPr>
        <p:txBody>
          <a:bodyPr/>
          <a:lstStyle/>
          <a:p>
            <a:endParaRPr lang="en-US"/>
          </a:p>
        </p:txBody>
      </p:sp>
      <p:pic>
        <p:nvPicPr>
          <p:cNvPr id="15" name="Image 1" descr="preencoded.png"/>
          <p:cNvPicPr>
            <a:picLocks noChangeAspect="1"/>
          </p:cNvPicPr>
          <p:nvPr/>
        </p:nvPicPr>
        <p:blipFill>
          <a:blip r:embed="rId4"/>
          <a:srcRect/>
          <a:stretch/>
        </p:blipFill>
        <p:spPr>
          <a:xfrm>
            <a:off x="6804050" y="2408428"/>
            <a:ext cx="190195" cy="190195"/>
          </a:xfrm>
          <a:prstGeom prst="rect">
            <a:avLst/>
          </a:prstGeom>
        </p:spPr>
      </p:pic>
      <p:sp>
        <p:nvSpPr>
          <p:cNvPr id="16" name="Text 12"/>
          <p:cNvSpPr txBox="1"/>
          <p:nvPr/>
        </p:nvSpPr>
        <p:spPr>
          <a:xfrm>
            <a:off x="7109460" y="2389226"/>
            <a:ext cx="2039112" cy="219456"/>
          </a:xfrm>
          <a:prstGeom prst="rect">
            <a:avLst/>
          </a:prstGeom>
          <a:noFill/>
          <a:ln/>
        </p:spPr>
        <p:txBody>
          <a:bodyPr wrap="square" lIns="0" tIns="0" rIns="0" bIns="0" rtlCol="0" anchor="ctr"/>
          <a:lstStyle/>
          <a:p>
            <a:pPr marL="0" indent="0" algn="l">
              <a:buNone/>
            </a:pPr>
            <a:r>
              <a:rPr lang="en-US" sz="1500" b="1" dirty="0">
                <a:solidFill>
                  <a:srgbClr val="111827"/>
                </a:solidFill>
                <a:latin typeface="Tenor Sans" pitchFamily="34" charset="0"/>
                <a:ea typeface="Tenor Sans" pitchFamily="34" charset="-122"/>
                <a:cs typeface="Tenor Sans" pitchFamily="34" charset="-120"/>
              </a:rPr>
              <a:t>The Predictable Trap</a:t>
            </a:r>
            <a:endParaRPr lang="en-US" sz="1500" dirty="0"/>
          </a:p>
        </p:txBody>
      </p:sp>
      <p:sp>
        <p:nvSpPr>
          <p:cNvPr id="17" name="Text 13"/>
          <p:cNvSpPr txBox="1"/>
          <p:nvPr/>
        </p:nvSpPr>
        <p:spPr>
          <a:xfrm>
            <a:off x="6804050" y="2818079"/>
            <a:ext cx="4506163" cy="428854"/>
          </a:xfrm>
          <a:prstGeom prst="rect">
            <a:avLst/>
          </a:prstGeom>
          <a:noFill/>
          <a:ln/>
        </p:spPr>
        <p:txBody>
          <a:bodyPr wrap="square" lIns="0" tIns="0" rIns="0" bIns="0" rtlCol="0" anchor="ctr"/>
          <a:lstStyle/>
          <a:p>
            <a:pPr marL="0" indent="0" algn="l">
              <a:buNone/>
            </a:pPr>
            <a:r>
              <a:rPr lang="en-US" sz="1200" dirty="0">
                <a:solidFill>
                  <a:srgbClr val="374151"/>
                </a:solidFill>
                <a:latin typeface="Karla" pitchFamily="34" charset="0"/>
                <a:ea typeface="Karla" pitchFamily="34" charset="-122"/>
                <a:cs typeface="Karla" pitchFamily="34" charset="-120"/>
              </a:rPr>
              <a:t>Founders often believe they can stay in "Wellness" while adding features that silently push them up the ladder.</a:t>
            </a:r>
            <a:endParaRPr lang="en-US" sz="1200" dirty="0"/>
          </a:p>
        </p:txBody>
      </p:sp>
      <p:sp>
        <p:nvSpPr>
          <p:cNvPr id="18" name="Text 14"/>
          <p:cNvSpPr txBox="1"/>
          <p:nvPr/>
        </p:nvSpPr>
        <p:spPr>
          <a:xfrm>
            <a:off x="6804050" y="3465474"/>
            <a:ext cx="4058107" cy="428854"/>
          </a:xfrm>
          <a:prstGeom prst="rect">
            <a:avLst/>
          </a:prstGeom>
          <a:noFill/>
          <a:ln/>
        </p:spPr>
        <p:txBody>
          <a:bodyPr wrap="square" lIns="0" tIns="0" rIns="0" bIns="0" rtlCol="0" anchor="ctr"/>
          <a:lstStyle/>
          <a:p>
            <a:pPr marL="0" indent="0" algn="l">
              <a:buNone/>
            </a:pPr>
            <a:r>
              <a:rPr lang="en-US" sz="1200" b="1" dirty="0">
                <a:solidFill>
                  <a:srgbClr val="374151"/>
                </a:solidFill>
                <a:latin typeface="Karla" pitchFamily="34" charset="0"/>
                <a:ea typeface="Karla" pitchFamily="34" charset="-122"/>
                <a:cs typeface="Karla" pitchFamily="34" charset="-120"/>
              </a:rPr>
              <a:t>FDA regulates based on INTENT, which is inferred from functionality.</a:t>
            </a:r>
            <a:endParaRPr lang="en-US" sz="1200" dirty="0"/>
          </a:p>
        </p:txBody>
      </p:sp>
      <p:sp>
        <p:nvSpPr>
          <p:cNvPr id="19" name="Shape 15"/>
          <p:cNvSpPr/>
          <p:nvPr/>
        </p:nvSpPr>
        <p:spPr>
          <a:xfrm>
            <a:off x="6499936" y="4399382"/>
            <a:ext cx="5248656" cy="933602"/>
          </a:xfrm>
          <a:prstGeom prst="roundRect">
            <a:avLst>
              <a:gd name="adj" fmla="val 7995"/>
            </a:avLst>
          </a:prstGeom>
          <a:solidFill>
            <a:srgbClr val="FFFBEB"/>
          </a:solidFill>
          <a:ln w="12700">
            <a:solidFill>
              <a:srgbClr val="FEF3C7"/>
            </a:solidFill>
            <a:prstDash val="solid"/>
          </a:ln>
        </p:spPr>
        <p:txBody>
          <a:bodyPr/>
          <a:lstStyle/>
          <a:p>
            <a:endParaRPr lang="en-US"/>
          </a:p>
        </p:txBody>
      </p:sp>
      <p:pic>
        <p:nvPicPr>
          <p:cNvPr id="20" name="Image 2" descr="preencoded.png"/>
          <p:cNvPicPr>
            <a:picLocks noChangeAspect="1"/>
          </p:cNvPicPr>
          <p:nvPr/>
        </p:nvPicPr>
        <p:blipFill>
          <a:blip r:embed="rId5"/>
          <a:srcRect/>
          <a:stretch/>
        </p:blipFill>
        <p:spPr>
          <a:xfrm>
            <a:off x="6661785" y="4598721"/>
            <a:ext cx="152705" cy="152705"/>
          </a:xfrm>
          <a:prstGeom prst="rect">
            <a:avLst/>
          </a:prstGeom>
        </p:spPr>
      </p:pic>
      <p:sp>
        <p:nvSpPr>
          <p:cNvPr id="21" name="Text 16"/>
          <p:cNvSpPr txBox="1"/>
          <p:nvPr/>
        </p:nvSpPr>
        <p:spPr>
          <a:xfrm>
            <a:off x="6966280" y="4579518"/>
            <a:ext cx="1400861" cy="181051"/>
          </a:xfrm>
          <a:prstGeom prst="rect">
            <a:avLst/>
          </a:prstGeom>
          <a:noFill/>
          <a:ln/>
        </p:spPr>
        <p:txBody>
          <a:bodyPr wrap="square" lIns="0" tIns="0" rIns="0" bIns="0" rtlCol="0" anchor="ctr"/>
          <a:lstStyle/>
          <a:p>
            <a:pPr marL="0" indent="0" algn="l">
              <a:buNone/>
            </a:pPr>
            <a:r>
              <a:rPr lang="en-US" sz="1200" b="1" dirty="0">
                <a:solidFill>
                  <a:srgbClr val="111827"/>
                </a:solidFill>
                <a:latin typeface="Tenor Sans" pitchFamily="34" charset="0"/>
                <a:ea typeface="Tenor Sans" pitchFamily="34" charset="-122"/>
                <a:cs typeface="Tenor Sans" pitchFamily="34" charset="-120"/>
              </a:rPr>
              <a:t>Threshold Alarms</a:t>
            </a:r>
            <a:endParaRPr lang="en-US" sz="1200" dirty="0"/>
          </a:p>
        </p:txBody>
      </p:sp>
      <p:sp>
        <p:nvSpPr>
          <p:cNvPr id="22" name="Text 17"/>
          <p:cNvSpPr txBox="1"/>
          <p:nvPr/>
        </p:nvSpPr>
        <p:spPr>
          <a:xfrm>
            <a:off x="6966280" y="4798974"/>
            <a:ext cx="4596689" cy="352958"/>
          </a:xfrm>
          <a:prstGeom prst="rect">
            <a:avLst/>
          </a:prstGeom>
          <a:noFill/>
          <a:ln/>
        </p:spPr>
        <p:txBody>
          <a:bodyPr wrap="square" lIns="0" tIns="0" rIns="0" bIns="0" rtlCol="0" anchor="ctr"/>
          <a:lstStyle/>
          <a:p>
            <a:pPr marL="0" indent="0" algn="l">
              <a:buNone/>
            </a:pPr>
            <a:r>
              <a:rPr lang="en-US" sz="1000" dirty="0">
                <a:solidFill>
                  <a:srgbClr val="4B5563"/>
                </a:solidFill>
                <a:latin typeface="Karla" pitchFamily="34" charset="0"/>
                <a:ea typeface="Karla" pitchFamily="34" charset="-122"/>
                <a:cs typeface="Karla" pitchFamily="34" charset="-120"/>
              </a:rPr>
              <a:t>Setting a specific limit (e.g., "Alert if HR &gt; 100") implies clinical monitoring, moving you out of wellness.</a:t>
            </a:r>
            <a:endParaRPr lang="en-US" sz="1000" dirty="0"/>
          </a:p>
        </p:txBody>
      </p:sp>
      <p:sp>
        <p:nvSpPr>
          <p:cNvPr id="27" name="Shape 21"/>
          <p:cNvSpPr/>
          <p:nvPr/>
        </p:nvSpPr>
        <p:spPr>
          <a:xfrm>
            <a:off x="6472123" y="5514950"/>
            <a:ext cx="5248656" cy="9144"/>
          </a:xfrm>
          <a:prstGeom prst="rect">
            <a:avLst/>
          </a:prstGeom>
          <a:solidFill>
            <a:srgbClr val="E5E7EB"/>
          </a:solidFill>
          <a:ln/>
        </p:spPr>
        <p:txBody>
          <a:bodyPr/>
          <a:lstStyle/>
          <a:p>
            <a:endParaRPr lang="en-US"/>
          </a:p>
        </p:txBody>
      </p:sp>
      <p:sp>
        <p:nvSpPr>
          <p:cNvPr id="28" name="Text 22"/>
          <p:cNvSpPr txBox="1"/>
          <p:nvPr/>
        </p:nvSpPr>
        <p:spPr>
          <a:xfrm>
            <a:off x="6472123" y="5762752"/>
            <a:ext cx="2052828" cy="162763"/>
          </a:xfrm>
          <a:prstGeom prst="rect">
            <a:avLst/>
          </a:prstGeom>
          <a:noFill/>
          <a:ln/>
        </p:spPr>
        <p:txBody>
          <a:bodyPr wrap="square" lIns="0" tIns="0" rIns="0" bIns="0" rtlCol="0" anchor="ctr"/>
          <a:lstStyle/>
          <a:p>
            <a:pPr marL="0" indent="0" algn="l">
              <a:buNone/>
            </a:pPr>
            <a:r>
              <a:rPr lang="en-US" sz="1000" b="1" dirty="0">
                <a:solidFill>
                  <a:srgbClr val="6B7280"/>
                </a:solidFill>
                <a:latin typeface="Karla" pitchFamily="34" charset="0"/>
                <a:ea typeface="Karla" pitchFamily="34" charset="-122"/>
                <a:cs typeface="Karla" pitchFamily="34" charset="-120"/>
              </a:rPr>
              <a:t>INVESTOR DILIGENCE CHECK</a:t>
            </a:r>
            <a:endParaRPr lang="en-US" sz="1000" dirty="0"/>
          </a:p>
        </p:txBody>
      </p:sp>
      <p:sp>
        <p:nvSpPr>
          <p:cNvPr id="29" name="Text 23"/>
          <p:cNvSpPr txBox="1"/>
          <p:nvPr/>
        </p:nvSpPr>
        <p:spPr>
          <a:xfrm>
            <a:off x="6472123" y="5881166"/>
            <a:ext cx="5300777" cy="743407"/>
          </a:xfrm>
          <a:prstGeom prst="rect">
            <a:avLst/>
          </a:prstGeom>
          <a:noFill/>
          <a:ln/>
        </p:spPr>
        <p:txBody>
          <a:bodyPr wrap="square" lIns="0" tIns="0" rIns="0" bIns="0" rtlCol="0" anchor="ctr"/>
          <a:lstStyle/>
          <a:p>
            <a:pPr marL="0" indent="0" algn="l">
              <a:buNone/>
            </a:pPr>
            <a:r>
              <a:rPr lang="en-US" sz="1300" i="1" dirty="0">
                <a:solidFill>
                  <a:srgbClr val="0784BA"/>
                </a:solidFill>
                <a:latin typeface="Tenor Sans" pitchFamily="34" charset="0"/>
                <a:ea typeface="Tenor Sans" pitchFamily="34" charset="-122"/>
                <a:cs typeface="Tenor Sans" pitchFamily="34" charset="-120"/>
              </a:rPr>
              <a:t>"Does the product roadmap include features that force a climb up this ladder without the corresponding budget for clinical evidence?"</a:t>
            </a:r>
            <a:endParaRPr lang="en-US" sz="1300" dirty="0"/>
          </a:p>
        </p:txBody>
      </p:sp>
      <p:sp>
        <p:nvSpPr>
          <p:cNvPr id="31" name="Shape 25"/>
          <p:cNvSpPr/>
          <p:nvPr/>
        </p:nvSpPr>
        <p:spPr>
          <a:xfrm>
            <a:off x="609905" y="2165502"/>
            <a:ext cx="609905" cy="609905"/>
          </a:xfrm>
          <a:prstGeom prst="roundRect">
            <a:avLst>
              <a:gd name="adj" fmla="val 149925"/>
            </a:avLst>
          </a:prstGeom>
          <a:solidFill>
            <a:srgbClr val="DC2626"/>
          </a:solidFill>
          <a:ln w="50800">
            <a:solidFill>
              <a:srgbClr val="FFFFFF"/>
            </a:solidFill>
            <a:prstDash val="solid"/>
          </a:ln>
          <a:effectLst>
            <a:outerShdw blurRad="12700" dist="12700" dir="16200000" algn="bl" rotWithShape="0">
              <a:srgbClr val="000000">
                <a:alpha val="75000"/>
              </a:srgbClr>
            </a:outerShdw>
          </a:effectLst>
        </p:spPr>
        <p:txBody>
          <a:bodyPr/>
          <a:lstStyle/>
          <a:p>
            <a:endParaRPr lang="en-US"/>
          </a:p>
        </p:txBody>
      </p:sp>
      <p:pic>
        <p:nvPicPr>
          <p:cNvPr id="32" name="Image 4" descr="preencoded.png"/>
          <p:cNvPicPr>
            <a:picLocks noChangeAspect="1"/>
          </p:cNvPicPr>
          <p:nvPr/>
        </p:nvPicPr>
        <p:blipFill>
          <a:blip r:embed="rId6"/>
          <a:srcRect/>
          <a:stretch/>
        </p:blipFill>
        <p:spPr>
          <a:xfrm>
            <a:off x="800100" y="2355698"/>
            <a:ext cx="228600" cy="228600"/>
          </a:xfrm>
          <a:prstGeom prst="rect">
            <a:avLst/>
          </a:prstGeom>
        </p:spPr>
      </p:pic>
      <p:sp>
        <p:nvSpPr>
          <p:cNvPr id="33" name="Shape 26"/>
          <p:cNvSpPr/>
          <p:nvPr/>
        </p:nvSpPr>
        <p:spPr>
          <a:xfrm>
            <a:off x="1447495" y="2107895"/>
            <a:ext cx="3981298" cy="724205"/>
          </a:xfrm>
          <a:prstGeom prst="roundRect">
            <a:avLst>
              <a:gd name="adj" fmla="val 13291"/>
            </a:avLst>
          </a:prstGeom>
          <a:solidFill>
            <a:srgbClr val="FFFFFF"/>
          </a:solidFill>
          <a:ln/>
          <a:effectLst>
            <a:outerShdw blurRad="12700" dist="12700" dir="16200000" algn="bl" rotWithShape="0">
              <a:srgbClr val="000000">
                <a:alpha val="75000"/>
              </a:srgbClr>
            </a:outerShdw>
          </a:effectLst>
        </p:spPr>
        <p:txBody>
          <a:bodyPr/>
          <a:lstStyle/>
          <a:p>
            <a:endParaRPr lang="en-US"/>
          </a:p>
        </p:txBody>
      </p:sp>
      <p:sp>
        <p:nvSpPr>
          <p:cNvPr id="34" name="Shape 27"/>
          <p:cNvSpPr/>
          <p:nvPr/>
        </p:nvSpPr>
        <p:spPr>
          <a:xfrm>
            <a:off x="1447495" y="2107895"/>
            <a:ext cx="38405" cy="724205"/>
          </a:xfrm>
          <a:prstGeom prst="rect">
            <a:avLst/>
          </a:prstGeom>
          <a:solidFill>
            <a:srgbClr val="DC2626"/>
          </a:solidFill>
          <a:ln/>
        </p:spPr>
        <p:txBody>
          <a:bodyPr/>
          <a:lstStyle/>
          <a:p>
            <a:endParaRPr lang="en-US"/>
          </a:p>
        </p:txBody>
      </p:sp>
      <p:sp>
        <p:nvSpPr>
          <p:cNvPr id="35" name="Text 28"/>
          <p:cNvSpPr txBox="1"/>
          <p:nvPr/>
        </p:nvSpPr>
        <p:spPr>
          <a:xfrm>
            <a:off x="1638605" y="2279802"/>
            <a:ext cx="1810512" cy="181051"/>
          </a:xfrm>
          <a:prstGeom prst="rect">
            <a:avLst/>
          </a:prstGeom>
          <a:noFill/>
          <a:ln/>
        </p:spPr>
        <p:txBody>
          <a:bodyPr wrap="square" lIns="0" tIns="0" rIns="0" bIns="0" rtlCol="0" anchor="ctr"/>
          <a:lstStyle/>
          <a:p>
            <a:pPr marL="0" indent="0" algn="l">
              <a:buNone/>
            </a:pPr>
            <a:r>
              <a:rPr lang="en-US" sz="1200" b="1" dirty="0">
                <a:solidFill>
                  <a:srgbClr val="DC2626"/>
                </a:solidFill>
                <a:latin typeface="Tenor Sans" pitchFamily="34" charset="0"/>
                <a:ea typeface="Tenor Sans" pitchFamily="34" charset="-122"/>
                <a:cs typeface="Tenor Sans" pitchFamily="34" charset="-120"/>
              </a:rPr>
              <a:t>Treatment / Prevention</a:t>
            </a:r>
            <a:endParaRPr lang="en-US" sz="1200" dirty="0"/>
          </a:p>
        </p:txBody>
      </p:sp>
      <p:sp>
        <p:nvSpPr>
          <p:cNvPr id="36" name="Text 29"/>
          <p:cNvSpPr txBox="1"/>
          <p:nvPr/>
        </p:nvSpPr>
        <p:spPr>
          <a:xfrm>
            <a:off x="1638605" y="2498344"/>
            <a:ext cx="1815084" cy="162763"/>
          </a:xfrm>
          <a:prstGeom prst="rect">
            <a:avLst/>
          </a:prstGeom>
          <a:noFill/>
          <a:ln/>
        </p:spPr>
        <p:txBody>
          <a:bodyPr wrap="square" lIns="0" tIns="0" rIns="0" bIns="0" rtlCol="0" anchor="ctr"/>
          <a:lstStyle/>
          <a:p>
            <a:pPr marL="0" indent="0" algn="l">
              <a:buNone/>
            </a:pPr>
            <a:r>
              <a:rPr lang="en-US" sz="1000" dirty="0">
                <a:solidFill>
                  <a:srgbClr val="4B5563"/>
                </a:solidFill>
                <a:latin typeface="Karla" pitchFamily="34" charset="0"/>
                <a:ea typeface="Karla" pitchFamily="34" charset="-122"/>
                <a:cs typeface="Karla" pitchFamily="34" charset="-120"/>
              </a:rPr>
              <a:t>Highest Risk (PMA/De Novo)</a:t>
            </a:r>
            <a:endParaRPr lang="en-US" sz="1000" dirty="0"/>
          </a:p>
        </p:txBody>
      </p:sp>
      <p:sp>
        <p:nvSpPr>
          <p:cNvPr id="37" name="Shape 30"/>
          <p:cNvSpPr/>
          <p:nvPr/>
        </p:nvSpPr>
        <p:spPr>
          <a:xfrm>
            <a:off x="609905" y="3148482"/>
            <a:ext cx="609905" cy="609905"/>
          </a:xfrm>
          <a:prstGeom prst="roundRect">
            <a:avLst>
              <a:gd name="adj" fmla="val 149925"/>
            </a:avLst>
          </a:prstGeom>
          <a:solidFill>
            <a:srgbClr val="EF4444"/>
          </a:solidFill>
          <a:ln w="50800">
            <a:solidFill>
              <a:srgbClr val="FFFFFF"/>
            </a:solidFill>
            <a:prstDash val="solid"/>
          </a:ln>
          <a:effectLst>
            <a:outerShdw blurRad="12700" dist="12700" dir="16200000" algn="bl" rotWithShape="0">
              <a:srgbClr val="000000">
                <a:alpha val="75000"/>
              </a:srgbClr>
            </a:outerShdw>
          </a:effectLst>
        </p:spPr>
        <p:txBody>
          <a:bodyPr/>
          <a:lstStyle/>
          <a:p>
            <a:endParaRPr lang="en-US"/>
          </a:p>
        </p:txBody>
      </p:sp>
      <p:pic>
        <p:nvPicPr>
          <p:cNvPr id="38" name="Image 5" descr="preencoded.png"/>
          <p:cNvPicPr>
            <a:picLocks noChangeAspect="1"/>
          </p:cNvPicPr>
          <p:nvPr/>
        </p:nvPicPr>
        <p:blipFill>
          <a:blip r:embed="rId7"/>
          <a:srcRect l="-57" r="-57"/>
          <a:stretch/>
        </p:blipFill>
        <p:spPr>
          <a:xfrm>
            <a:off x="814730" y="3338678"/>
            <a:ext cx="200254" cy="228600"/>
          </a:xfrm>
          <a:prstGeom prst="rect">
            <a:avLst/>
          </a:prstGeom>
        </p:spPr>
      </p:pic>
      <p:sp>
        <p:nvSpPr>
          <p:cNvPr id="39" name="Shape 31"/>
          <p:cNvSpPr/>
          <p:nvPr/>
        </p:nvSpPr>
        <p:spPr>
          <a:xfrm>
            <a:off x="1447495" y="3090875"/>
            <a:ext cx="3981298" cy="724205"/>
          </a:xfrm>
          <a:prstGeom prst="roundRect">
            <a:avLst>
              <a:gd name="adj" fmla="val 13291"/>
            </a:avLst>
          </a:prstGeom>
          <a:solidFill>
            <a:srgbClr val="FFFFFF"/>
          </a:solidFill>
          <a:ln/>
          <a:effectLst>
            <a:outerShdw blurRad="12700" dist="12700" dir="16200000" algn="bl" rotWithShape="0">
              <a:srgbClr val="000000">
                <a:alpha val="75000"/>
              </a:srgbClr>
            </a:outerShdw>
          </a:effectLst>
        </p:spPr>
        <p:txBody>
          <a:bodyPr/>
          <a:lstStyle/>
          <a:p>
            <a:endParaRPr lang="en-US"/>
          </a:p>
        </p:txBody>
      </p:sp>
      <p:sp>
        <p:nvSpPr>
          <p:cNvPr id="40" name="Shape 32"/>
          <p:cNvSpPr/>
          <p:nvPr/>
        </p:nvSpPr>
        <p:spPr>
          <a:xfrm>
            <a:off x="1447495" y="3090875"/>
            <a:ext cx="38405" cy="724205"/>
          </a:xfrm>
          <a:prstGeom prst="rect">
            <a:avLst/>
          </a:prstGeom>
          <a:solidFill>
            <a:srgbClr val="EF4444"/>
          </a:solidFill>
          <a:ln/>
        </p:spPr>
        <p:txBody>
          <a:bodyPr/>
          <a:lstStyle/>
          <a:p>
            <a:endParaRPr lang="en-US"/>
          </a:p>
        </p:txBody>
      </p:sp>
      <p:sp>
        <p:nvSpPr>
          <p:cNvPr id="41" name="Text 33"/>
          <p:cNvSpPr txBox="1"/>
          <p:nvPr/>
        </p:nvSpPr>
        <p:spPr>
          <a:xfrm>
            <a:off x="1638605" y="3262782"/>
            <a:ext cx="2257654" cy="181051"/>
          </a:xfrm>
          <a:prstGeom prst="rect">
            <a:avLst/>
          </a:prstGeom>
          <a:noFill/>
          <a:ln/>
        </p:spPr>
        <p:txBody>
          <a:bodyPr wrap="square" lIns="0" tIns="0" rIns="0" bIns="0" rtlCol="0" anchor="ctr"/>
          <a:lstStyle/>
          <a:p>
            <a:pPr marL="0" indent="0" algn="l">
              <a:buNone/>
            </a:pPr>
            <a:r>
              <a:rPr lang="en-US" sz="1200" b="1" dirty="0">
                <a:solidFill>
                  <a:srgbClr val="EF4444"/>
                </a:solidFill>
                <a:latin typeface="Tenor Sans" pitchFamily="34" charset="0"/>
                <a:ea typeface="Tenor Sans" pitchFamily="34" charset="-122"/>
                <a:cs typeface="Tenor Sans" pitchFamily="34" charset="-120"/>
              </a:rPr>
              <a:t>Diagnosis / Clinical Decision</a:t>
            </a:r>
            <a:endParaRPr lang="en-US" sz="1200" dirty="0"/>
          </a:p>
        </p:txBody>
      </p:sp>
      <p:sp>
        <p:nvSpPr>
          <p:cNvPr id="42" name="Text 34"/>
          <p:cNvSpPr txBox="1"/>
          <p:nvPr/>
        </p:nvSpPr>
        <p:spPr>
          <a:xfrm>
            <a:off x="1638605" y="3481324"/>
            <a:ext cx="1424635" cy="162763"/>
          </a:xfrm>
          <a:prstGeom prst="rect">
            <a:avLst/>
          </a:prstGeom>
          <a:noFill/>
          <a:ln/>
        </p:spPr>
        <p:txBody>
          <a:bodyPr wrap="square" lIns="0" tIns="0" rIns="0" bIns="0" rtlCol="0" anchor="ctr"/>
          <a:lstStyle/>
          <a:p>
            <a:pPr marL="0" indent="0" algn="l">
              <a:buNone/>
            </a:pPr>
            <a:r>
              <a:rPr lang="en-US" sz="1000" dirty="0">
                <a:solidFill>
                  <a:srgbClr val="4B5563"/>
                </a:solidFill>
                <a:latin typeface="Karla" pitchFamily="34" charset="0"/>
                <a:ea typeface="Karla" pitchFamily="34" charset="-122"/>
                <a:cs typeface="Karla" pitchFamily="34" charset="-120"/>
              </a:rPr>
              <a:t>High Risk (Class II/III)</a:t>
            </a:r>
            <a:endParaRPr lang="en-US" sz="1000" dirty="0"/>
          </a:p>
        </p:txBody>
      </p:sp>
      <p:sp>
        <p:nvSpPr>
          <p:cNvPr id="45" name="Shape 37"/>
          <p:cNvSpPr/>
          <p:nvPr/>
        </p:nvSpPr>
        <p:spPr>
          <a:xfrm>
            <a:off x="609905" y="4131462"/>
            <a:ext cx="609905" cy="609905"/>
          </a:xfrm>
          <a:prstGeom prst="roundRect">
            <a:avLst>
              <a:gd name="adj" fmla="val 149925"/>
            </a:avLst>
          </a:prstGeom>
          <a:solidFill>
            <a:srgbClr val="1E997C"/>
          </a:solidFill>
          <a:ln w="50800">
            <a:solidFill>
              <a:srgbClr val="FFFFFF"/>
            </a:solidFill>
            <a:prstDash val="solid"/>
          </a:ln>
          <a:effectLst>
            <a:outerShdw blurRad="12700" dist="12700" dir="16200000" algn="bl" rotWithShape="0">
              <a:srgbClr val="000000">
                <a:alpha val="75000"/>
              </a:srgbClr>
            </a:outerShdw>
          </a:effectLst>
        </p:spPr>
        <p:txBody>
          <a:bodyPr/>
          <a:lstStyle/>
          <a:p>
            <a:endParaRPr lang="en-US"/>
          </a:p>
        </p:txBody>
      </p:sp>
      <p:pic>
        <p:nvPicPr>
          <p:cNvPr id="46" name="Image 6" descr="preencoded.png"/>
          <p:cNvPicPr>
            <a:picLocks noChangeAspect="1"/>
          </p:cNvPicPr>
          <p:nvPr/>
        </p:nvPicPr>
        <p:blipFill>
          <a:blip r:embed="rId8"/>
          <a:srcRect t="-45" b="-45"/>
          <a:stretch/>
        </p:blipFill>
        <p:spPr>
          <a:xfrm>
            <a:off x="785470" y="4321658"/>
            <a:ext cx="256946" cy="228600"/>
          </a:xfrm>
          <a:prstGeom prst="rect">
            <a:avLst/>
          </a:prstGeom>
        </p:spPr>
      </p:pic>
      <p:sp>
        <p:nvSpPr>
          <p:cNvPr id="47" name="Shape 38"/>
          <p:cNvSpPr/>
          <p:nvPr/>
        </p:nvSpPr>
        <p:spPr>
          <a:xfrm>
            <a:off x="1447495" y="4073855"/>
            <a:ext cx="3981298" cy="724205"/>
          </a:xfrm>
          <a:prstGeom prst="roundRect">
            <a:avLst>
              <a:gd name="adj" fmla="val 13291"/>
            </a:avLst>
          </a:prstGeom>
          <a:solidFill>
            <a:srgbClr val="FFFFFF"/>
          </a:solidFill>
          <a:ln/>
          <a:effectLst>
            <a:outerShdw blurRad="12700" dist="12700" dir="16200000" algn="bl" rotWithShape="0">
              <a:srgbClr val="000000">
                <a:alpha val="75000"/>
              </a:srgbClr>
            </a:outerShdw>
          </a:effectLst>
        </p:spPr>
        <p:txBody>
          <a:bodyPr/>
          <a:lstStyle/>
          <a:p>
            <a:endParaRPr lang="en-US"/>
          </a:p>
        </p:txBody>
      </p:sp>
      <p:sp>
        <p:nvSpPr>
          <p:cNvPr id="48" name="Shape 39"/>
          <p:cNvSpPr/>
          <p:nvPr/>
        </p:nvSpPr>
        <p:spPr>
          <a:xfrm>
            <a:off x="1447495" y="4073855"/>
            <a:ext cx="38405" cy="724205"/>
          </a:xfrm>
          <a:prstGeom prst="rect">
            <a:avLst/>
          </a:prstGeom>
          <a:solidFill>
            <a:srgbClr val="E5E7EB"/>
          </a:solidFill>
          <a:ln/>
        </p:spPr>
        <p:txBody>
          <a:bodyPr/>
          <a:lstStyle/>
          <a:p>
            <a:endParaRPr lang="en-US"/>
          </a:p>
        </p:txBody>
      </p:sp>
      <p:sp>
        <p:nvSpPr>
          <p:cNvPr id="49" name="Text 40"/>
          <p:cNvSpPr txBox="1"/>
          <p:nvPr/>
        </p:nvSpPr>
        <p:spPr>
          <a:xfrm>
            <a:off x="1638605" y="4245762"/>
            <a:ext cx="562356" cy="181051"/>
          </a:xfrm>
          <a:prstGeom prst="rect">
            <a:avLst/>
          </a:prstGeom>
          <a:noFill/>
          <a:ln/>
        </p:spPr>
        <p:txBody>
          <a:bodyPr wrap="square" lIns="0" tIns="0" rIns="0" bIns="0" rtlCol="0" anchor="ctr"/>
          <a:lstStyle/>
          <a:p>
            <a:pPr marL="0" indent="0" algn="l">
              <a:buNone/>
            </a:pPr>
            <a:r>
              <a:rPr lang="en-US" sz="1200" b="1" dirty="0">
                <a:solidFill>
                  <a:srgbClr val="000000"/>
                </a:solidFill>
                <a:latin typeface="Tenor Sans" pitchFamily="34" charset="0"/>
                <a:ea typeface="Tenor Sans" pitchFamily="34" charset="-122"/>
                <a:cs typeface="Tenor Sans" pitchFamily="34" charset="-120"/>
              </a:rPr>
              <a:t>Triage</a:t>
            </a:r>
            <a:endParaRPr lang="en-US" sz="1200" dirty="0"/>
          </a:p>
        </p:txBody>
      </p:sp>
      <p:sp>
        <p:nvSpPr>
          <p:cNvPr id="50" name="Text 41"/>
          <p:cNvSpPr txBox="1"/>
          <p:nvPr/>
        </p:nvSpPr>
        <p:spPr>
          <a:xfrm>
            <a:off x="1638605" y="4464304"/>
            <a:ext cx="976579" cy="162763"/>
          </a:xfrm>
          <a:prstGeom prst="rect">
            <a:avLst/>
          </a:prstGeom>
          <a:noFill/>
          <a:ln/>
        </p:spPr>
        <p:txBody>
          <a:bodyPr wrap="square" lIns="0" tIns="0" rIns="0" bIns="0" rtlCol="0" anchor="ctr"/>
          <a:lstStyle/>
          <a:p>
            <a:pPr marL="0" indent="0" algn="l">
              <a:buNone/>
            </a:pPr>
            <a:r>
              <a:rPr lang="en-US" sz="1000" dirty="0">
                <a:solidFill>
                  <a:srgbClr val="4B5563"/>
                </a:solidFill>
                <a:latin typeface="Karla" pitchFamily="34" charset="0"/>
                <a:ea typeface="Karla" pitchFamily="34" charset="-122"/>
                <a:cs typeface="Karla" pitchFamily="34" charset="-120"/>
              </a:rPr>
              <a:t>Moderate Risk</a:t>
            </a:r>
            <a:endParaRPr lang="en-US" sz="1000" dirty="0"/>
          </a:p>
        </p:txBody>
      </p:sp>
      <p:sp>
        <p:nvSpPr>
          <p:cNvPr id="59" name="Shape 49"/>
          <p:cNvSpPr/>
          <p:nvPr/>
        </p:nvSpPr>
        <p:spPr>
          <a:xfrm>
            <a:off x="609905" y="5065065"/>
            <a:ext cx="609905" cy="609905"/>
          </a:xfrm>
          <a:prstGeom prst="roundRect">
            <a:avLst>
              <a:gd name="adj" fmla="val 149925"/>
            </a:avLst>
          </a:prstGeom>
          <a:solidFill>
            <a:srgbClr val="60A5FA"/>
          </a:solidFill>
          <a:ln w="50800">
            <a:solidFill>
              <a:srgbClr val="FFFFFF"/>
            </a:solidFill>
            <a:prstDash val="solid"/>
          </a:ln>
          <a:effectLst>
            <a:outerShdw blurRad="12700" dist="12700" dir="16200000" algn="bl" rotWithShape="0">
              <a:srgbClr val="000000">
                <a:alpha val="75000"/>
              </a:srgbClr>
            </a:outerShdw>
          </a:effectLst>
        </p:spPr>
        <p:txBody>
          <a:bodyPr/>
          <a:lstStyle/>
          <a:p>
            <a:endParaRPr lang="en-US"/>
          </a:p>
        </p:txBody>
      </p:sp>
      <p:pic>
        <p:nvPicPr>
          <p:cNvPr id="60" name="Image 8" descr="preencoded.png"/>
          <p:cNvPicPr>
            <a:picLocks noChangeAspect="1"/>
          </p:cNvPicPr>
          <p:nvPr/>
        </p:nvPicPr>
        <p:blipFill>
          <a:blip r:embed="rId9"/>
          <a:srcRect/>
          <a:stretch/>
        </p:blipFill>
        <p:spPr>
          <a:xfrm>
            <a:off x="800100" y="5256175"/>
            <a:ext cx="228600" cy="228600"/>
          </a:xfrm>
          <a:prstGeom prst="rect">
            <a:avLst/>
          </a:prstGeom>
        </p:spPr>
      </p:pic>
      <p:sp>
        <p:nvSpPr>
          <p:cNvPr id="61" name="Shape 50"/>
          <p:cNvSpPr/>
          <p:nvPr/>
        </p:nvSpPr>
        <p:spPr>
          <a:xfrm>
            <a:off x="1447495" y="5008372"/>
            <a:ext cx="3981298" cy="724205"/>
          </a:xfrm>
          <a:prstGeom prst="roundRect">
            <a:avLst>
              <a:gd name="adj" fmla="val 13291"/>
            </a:avLst>
          </a:prstGeom>
          <a:solidFill>
            <a:srgbClr val="FFFFFF"/>
          </a:solidFill>
          <a:ln/>
          <a:effectLst>
            <a:outerShdw blurRad="12700" dist="12700" dir="16200000" algn="bl" rotWithShape="0">
              <a:srgbClr val="000000">
                <a:alpha val="75000"/>
              </a:srgbClr>
            </a:outerShdw>
          </a:effectLst>
        </p:spPr>
        <p:txBody>
          <a:bodyPr/>
          <a:lstStyle/>
          <a:p>
            <a:endParaRPr lang="en-US"/>
          </a:p>
        </p:txBody>
      </p:sp>
      <p:sp>
        <p:nvSpPr>
          <p:cNvPr id="62" name="Shape 51"/>
          <p:cNvSpPr/>
          <p:nvPr/>
        </p:nvSpPr>
        <p:spPr>
          <a:xfrm>
            <a:off x="1447495" y="5008372"/>
            <a:ext cx="38405" cy="724205"/>
          </a:xfrm>
          <a:prstGeom prst="rect">
            <a:avLst/>
          </a:prstGeom>
          <a:solidFill>
            <a:srgbClr val="60A5FA"/>
          </a:solidFill>
          <a:ln/>
        </p:spPr>
        <p:txBody>
          <a:bodyPr/>
          <a:lstStyle/>
          <a:p>
            <a:endParaRPr lang="en-US"/>
          </a:p>
        </p:txBody>
      </p:sp>
      <p:sp>
        <p:nvSpPr>
          <p:cNvPr id="63" name="Text 52"/>
          <p:cNvSpPr txBox="1"/>
          <p:nvPr/>
        </p:nvSpPr>
        <p:spPr>
          <a:xfrm>
            <a:off x="1638605" y="5179365"/>
            <a:ext cx="943661" cy="181051"/>
          </a:xfrm>
          <a:prstGeom prst="rect">
            <a:avLst/>
          </a:prstGeom>
          <a:noFill/>
          <a:ln/>
        </p:spPr>
        <p:txBody>
          <a:bodyPr wrap="square" lIns="0" tIns="0" rIns="0" bIns="0" rtlCol="0" anchor="ctr"/>
          <a:lstStyle/>
          <a:p>
            <a:pPr marL="0" indent="0" algn="l">
              <a:buNone/>
            </a:pPr>
            <a:r>
              <a:rPr lang="en-US" sz="1200" b="1" dirty="0">
                <a:solidFill>
                  <a:srgbClr val="0784BA"/>
                </a:solidFill>
                <a:latin typeface="Tenor Sans" pitchFamily="34" charset="0"/>
                <a:ea typeface="Tenor Sans" pitchFamily="34" charset="-122"/>
                <a:cs typeface="Tenor Sans" pitchFamily="34" charset="-120"/>
              </a:rPr>
              <a:t>Monitoring</a:t>
            </a:r>
            <a:endParaRPr lang="en-US" sz="1200" dirty="0"/>
          </a:p>
        </p:txBody>
      </p:sp>
      <p:sp>
        <p:nvSpPr>
          <p:cNvPr id="64" name="Text 53"/>
          <p:cNvSpPr txBox="1"/>
          <p:nvPr/>
        </p:nvSpPr>
        <p:spPr>
          <a:xfrm>
            <a:off x="1638605" y="5398821"/>
            <a:ext cx="1252728" cy="162763"/>
          </a:xfrm>
          <a:prstGeom prst="rect">
            <a:avLst/>
          </a:prstGeom>
          <a:noFill/>
          <a:ln/>
        </p:spPr>
        <p:txBody>
          <a:bodyPr wrap="square" lIns="0" tIns="0" rIns="0" bIns="0" rtlCol="0" anchor="ctr"/>
          <a:lstStyle/>
          <a:p>
            <a:pPr marL="0" indent="0" algn="l">
              <a:buNone/>
            </a:pPr>
            <a:r>
              <a:rPr lang="en-US" sz="1000" dirty="0">
                <a:solidFill>
                  <a:srgbClr val="4B5563"/>
                </a:solidFill>
                <a:latin typeface="Karla" pitchFamily="34" charset="0"/>
                <a:ea typeface="Karla" pitchFamily="34" charset="-122"/>
                <a:cs typeface="Karla" pitchFamily="34" charset="-120"/>
              </a:rPr>
              <a:t>Low-Moderate Risk</a:t>
            </a:r>
            <a:endParaRPr lang="en-US" sz="1000" dirty="0"/>
          </a:p>
        </p:txBody>
      </p:sp>
      <p:sp>
        <p:nvSpPr>
          <p:cNvPr id="65" name="Shape 54"/>
          <p:cNvSpPr/>
          <p:nvPr/>
        </p:nvSpPr>
        <p:spPr>
          <a:xfrm>
            <a:off x="609905" y="6048045"/>
            <a:ext cx="609905" cy="609905"/>
          </a:xfrm>
          <a:prstGeom prst="roundRect">
            <a:avLst>
              <a:gd name="adj" fmla="val 149925"/>
            </a:avLst>
          </a:prstGeom>
          <a:solidFill>
            <a:srgbClr val="1E997C"/>
          </a:solidFill>
          <a:ln w="50800">
            <a:solidFill>
              <a:srgbClr val="FFFFFF"/>
            </a:solidFill>
            <a:prstDash val="solid"/>
          </a:ln>
          <a:effectLst>
            <a:outerShdw blurRad="12700" dist="12700" dir="16200000" algn="bl" rotWithShape="0">
              <a:srgbClr val="000000">
                <a:alpha val="75000"/>
              </a:srgbClr>
            </a:outerShdw>
          </a:effectLst>
        </p:spPr>
        <p:txBody>
          <a:bodyPr/>
          <a:lstStyle/>
          <a:p>
            <a:endParaRPr lang="en-US"/>
          </a:p>
        </p:txBody>
      </p:sp>
      <p:pic>
        <p:nvPicPr>
          <p:cNvPr id="66" name="Image 9" descr="preencoded.png"/>
          <p:cNvPicPr>
            <a:picLocks noChangeAspect="1"/>
          </p:cNvPicPr>
          <p:nvPr/>
        </p:nvPicPr>
        <p:blipFill>
          <a:blip r:embed="rId10"/>
          <a:srcRect/>
          <a:stretch/>
        </p:blipFill>
        <p:spPr>
          <a:xfrm>
            <a:off x="800100" y="6239155"/>
            <a:ext cx="228600" cy="228600"/>
          </a:xfrm>
          <a:prstGeom prst="rect">
            <a:avLst/>
          </a:prstGeom>
        </p:spPr>
      </p:pic>
      <p:sp>
        <p:nvSpPr>
          <p:cNvPr id="67" name="Shape 55"/>
          <p:cNvSpPr/>
          <p:nvPr/>
        </p:nvSpPr>
        <p:spPr>
          <a:xfrm>
            <a:off x="1447495" y="5991352"/>
            <a:ext cx="3981298" cy="724205"/>
          </a:xfrm>
          <a:prstGeom prst="roundRect">
            <a:avLst>
              <a:gd name="adj" fmla="val 13291"/>
            </a:avLst>
          </a:prstGeom>
          <a:solidFill>
            <a:srgbClr val="FFFFFF"/>
          </a:solidFill>
          <a:ln/>
          <a:effectLst>
            <a:outerShdw blurRad="12700" dist="12700" dir="16200000" algn="bl" rotWithShape="0">
              <a:srgbClr val="000000">
                <a:alpha val="75000"/>
              </a:srgbClr>
            </a:outerShdw>
          </a:effectLst>
        </p:spPr>
        <p:txBody>
          <a:bodyPr/>
          <a:lstStyle/>
          <a:p>
            <a:endParaRPr lang="en-US"/>
          </a:p>
        </p:txBody>
      </p:sp>
      <p:sp>
        <p:nvSpPr>
          <p:cNvPr id="68" name="Shape 56"/>
          <p:cNvSpPr/>
          <p:nvPr/>
        </p:nvSpPr>
        <p:spPr>
          <a:xfrm>
            <a:off x="1447495" y="5991352"/>
            <a:ext cx="38405" cy="724205"/>
          </a:xfrm>
          <a:prstGeom prst="rect">
            <a:avLst/>
          </a:prstGeom>
          <a:solidFill>
            <a:srgbClr val="1E997C"/>
          </a:solidFill>
          <a:ln/>
        </p:spPr>
        <p:txBody>
          <a:bodyPr/>
          <a:lstStyle/>
          <a:p>
            <a:endParaRPr lang="en-US"/>
          </a:p>
        </p:txBody>
      </p:sp>
      <p:sp>
        <p:nvSpPr>
          <p:cNvPr id="69" name="Text 57"/>
          <p:cNvSpPr txBox="1"/>
          <p:nvPr/>
        </p:nvSpPr>
        <p:spPr>
          <a:xfrm>
            <a:off x="1638605" y="6162345"/>
            <a:ext cx="781812" cy="181051"/>
          </a:xfrm>
          <a:prstGeom prst="rect">
            <a:avLst/>
          </a:prstGeom>
          <a:noFill/>
          <a:ln/>
        </p:spPr>
        <p:txBody>
          <a:bodyPr wrap="square" lIns="0" tIns="0" rIns="0" bIns="0" rtlCol="0" anchor="ctr"/>
          <a:lstStyle/>
          <a:p>
            <a:pPr marL="0" indent="0" algn="l">
              <a:buNone/>
            </a:pPr>
            <a:r>
              <a:rPr lang="en-US" sz="1200" b="1" dirty="0">
                <a:solidFill>
                  <a:srgbClr val="1E997C"/>
                </a:solidFill>
                <a:latin typeface="Tenor Sans" pitchFamily="34" charset="0"/>
                <a:ea typeface="Tenor Sans" pitchFamily="34" charset="-122"/>
                <a:cs typeface="Tenor Sans" pitchFamily="34" charset="-120"/>
              </a:rPr>
              <a:t>Wellness</a:t>
            </a:r>
            <a:endParaRPr lang="en-US" sz="1200" dirty="0"/>
          </a:p>
        </p:txBody>
      </p:sp>
      <p:sp>
        <p:nvSpPr>
          <p:cNvPr id="70" name="Text 58"/>
          <p:cNvSpPr txBox="1"/>
          <p:nvPr/>
        </p:nvSpPr>
        <p:spPr>
          <a:xfrm>
            <a:off x="1638605" y="6381801"/>
            <a:ext cx="2024482" cy="162763"/>
          </a:xfrm>
          <a:prstGeom prst="rect">
            <a:avLst/>
          </a:prstGeom>
          <a:noFill/>
          <a:ln/>
        </p:spPr>
        <p:txBody>
          <a:bodyPr wrap="square" lIns="0" tIns="0" rIns="0" bIns="0" rtlCol="0" anchor="ctr"/>
          <a:lstStyle/>
          <a:p>
            <a:pPr marL="0" indent="0" algn="l">
              <a:buNone/>
            </a:pPr>
            <a:r>
              <a:rPr lang="en-US" sz="1000" dirty="0">
                <a:solidFill>
                  <a:srgbClr val="4B5563"/>
                </a:solidFill>
                <a:latin typeface="Karla" pitchFamily="34" charset="0"/>
                <a:ea typeface="Karla" pitchFamily="34" charset="-122"/>
                <a:cs typeface="Karla" pitchFamily="34" charset="-120"/>
              </a:rPr>
              <a:t>General Wellness (Not a Device)</a:t>
            </a:r>
            <a:endParaRPr lang="en-US" sz="1000" dirty="0"/>
          </a:p>
        </p:txBody>
      </p:sp>
      <p:sp>
        <p:nvSpPr>
          <p:cNvPr id="71" name="Text 5">
            <a:extLst>
              <a:ext uri="{FF2B5EF4-FFF2-40B4-BE49-F238E27FC236}">
                <a16:creationId xmlns:a16="http://schemas.microsoft.com/office/drawing/2014/main" id="{74628903-D126-D008-81EA-1F2E7336EA3B}"/>
              </a:ext>
            </a:extLst>
          </p:cNvPr>
          <p:cNvSpPr txBox="1"/>
          <p:nvPr/>
        </p:nvSpPr>
        <p:spPr>
          <a:xfrm>
            <a:off x="11318443" y="448056"/>
            <a:ext cx="676656" cy="400507"/>
          </a:xfrm>
          <a:prstGeom prst="rect">
            <a:avLst/>
          </a:prstGeom>
          <a:noFill/>
          <a:ln/>
        </p:spPr>
        <p:txBody>
          <a:bodyPr wrap="square" lIns="0" tIns="0" rIns="0" bIns="0" rtlCol="0" anchor="ctr"/>
          <a:lstStyle/>
          <a:p>
            <a:pPr marL="0" indent="0" algn="r">
              <a:buNone/>
            </a:pPr>
            <a:r>
              <a:rPr lang="en-US" sz="2700" b="1" dirty="0">
                <a:solidFill>
                  <a:srgbClr val="9CA3AF">
                    <a:alpha val="30000"/>
                  </a:srgbClr>
                </a:solidFill>
                <a:latin typeface="Karla" pitchFamily="34" charset="0"/>
                <a:ea typeface="Karla" pitchFamily="34" charset="-122"/>
                <a:cs typeface="Karla" pitchFamily="34" charset="-120"/>
              </a:rPr>
              <a:t>14</a:t>
            </a:r>
            <a:endParaRPr lang="en-US" sz="27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8">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3F4F6"/>
          </a:solidFill>
          <a:ln/>
        </p:spPr>
        <p:txBody>
          <a:bodyPr/>
          <a:lstStyle/>
          <a:p>
            <a:endParaRPr lang="en-US"/>
          </a:p>
        </p:txBody>
      </p:sp>
      <p:sp>
        <p:nvSpPr>
          <p:cNvPr id="3" name="Shape 1"/>
          <p:cNvSpPr/>
          <p:nvPr/>
        </p:nvSpPr>
        <p:spPr>
          <a:xfrm>
            <a:off x="0" y="0"/>
            <a:ext cx="12191695" cy="6858000"/>
          </a:xfrm>
          <a:prstGeom prst="rect">
            <a:avLst/>
          </a:prstGeom>
          <a:solidFill>
            <a:srgbClr val="FFFFFF"/>
          </a:solidFill>
          <a:ln/>
          <a:effectLst>
            <a:outerShdw blurRad="12700" dist="12700" dir="16200000" algn="bl" rotWithShape="0">
              <a:srgbClr val="000000">
                <a:alpha val="75000"/>
              </a:srgbClr>
            </a:outerShdw>
          </a:effectLst>
        </p:spPr>
        <p:txBody>
          <a:bodyPr/>
          <a:lstStyle/>
          <a:p>
            <a:endParaRPr lang="en-US"/>
          </a:p>
        </p:txBody>
      </p:sp>
      <p:sp>
        <p:nvSpPr>
          <p:cNvPr id="4" name="Shape 2"/>
          <p:cNvSpPr/>
          <p:nvPr/>
        </p:nvSpPr>
        <p:spPr>
          <a:xfrm>
            <a:off x="609905" y="0"/>
            <a:ext cx="11582705" cy="6858000"/>
          </a:xfrm>
          <a:prstGeom prst="rect">
            <a:avLst/>
          </a:prstGeom>
          <a:solidFill>
            <a:srgbClr val="FFFFFF"/>
          </a:solidFill>
          <a:ln/>
        </p:spPr>
        <p:txBody>
          <a:bodyPr/>
          <a:lstStyle/>
          <a:p>
            <a:endParaRPr lang="en-US"/>
          </a:p>
        </p:txBody>
      </p:sp>
      <p:sp>
        <p:nvSpPr>
          <p:cNvPr id="5" name="Text 3"/>
          <p:cNvSpPr txBox="1"/>
          <p:nvPr/>
        </p:nvSpPr>
        <p:spPr>
          <a:xfrm>
            <a:off x="1067105" y="466344"/>
            <a:ext cx="2348179" cy="162763"/>
          </a:xfrm>
          <a:prstGeom prst="rect">
            <a:avLst/>
          </a:prstGeom>
          <a:noFill/>
          <a:ln/>
        </p:spPr>
        <p:txBody>
          <a:bodyPr wrap="square" lIns="0" tIns="0" rIns="0" bIns="0" rtlCol="0" anchor="ctr"/>
          <a:lstStyle/>
          <a:p>
            <a:pPr marL="0" indent="0" algn="l">
              <a:buNone/>
            </a:pPr>
            <a:r>
              <a:rPr lang="en-US" sz="1000" b="1" dirty="0">
                <a:solidFill>
                  <a:srgbClr val="1E997C"/>
                </a:solidFill>
                <a:latin typeface="Karla" pitchFamily="34" charset="0"/>
                <a:ea typeface="Karla" pitchFamily="34" charset="-122"/>
                <a:cs typeface="Karla" pitchFamily="34" charset="-120"/>
              </a:rPr>
              <a:t>REGULATORY STRATEGY LEVER</a:t>
            </a:r>
            <a:endParaRPr lang="en-US" sz="1000" dirty="0"/>
          </a:p>
        </p:txBody>
      </p:sp>
      <p:sp>
        <p:nvSpPr>
          <p:cNvPr id="6" name="Text 4"/>
          <p:cNvSpPr txBox="1"/>
          <p:nvPr/>
        </p:nvSpPr>
        <p:spPr>
          <a:xfrm>
            <a:off x="1067105" y="733350"/>
            <a:ext cx="9259214" cy="533552"/>
          </a:xfrm>
          <a:prstGeom prst="rect">
            <a:avLst/>
          </a:prstGeom>
          <a:noFill/>
          <a:ln/>
        </p:spPr>
        <p:txBody>
          <a:bodyPr wrap="square" lIns="0" tIns="0" rIns="0" bIns="0" rtlCol="0" anchor="ctr"/>
          <a:lstStyle/>
          <a:p>
            <a:pPr marL="0" indent="0" algn="l">
              <a:buNone/>
            </a:pPr>
            <a:r>
              <a:rPr lang="en-US" sz="2700" dirty="0">
                <a:solidFill>
                  <a:srgbClr val="111827"/>
                </a:solidFill>
                <a:latin typeface="Tenor Sans" pitchFamily="34" charset="0"/>
                <a:ea typeface="Tenor Sans" pitchFamily="34" charset="-122"/>
                <a:cs typeface="Tenor Sans" pitchFamily="34" charset="-120"/>
              </a:rPr>
              <a:t>Product roadmapping: Retire evidence risk in phases</a:t>
            </a:r>
            <a:endParaRPr lang="en-US" sz="2700" dirty="0"/>
          </a:p>
        </p:txBody>
      </p:sp>
      <p:sp>
        <p:nvSpPr>
          <p:cNvPr id="8" name="Shape 6"/>
          <p:cNvSpPr/>
          <p:nvPr/>
        </p:nvSpPr>
        <p:spPr>
          <a:xfrm>
            <a:off x="1067105" y="1238707"/>
            <a:ext cx="10668305" cy="838505"/>
          </a:xfrm>
          <a:prstGeom prst="rect">
            <a:avLst/>
          </a:prstGeom>
          <a:solidFill>
            <a:srgbClr val="EFF6FF"/>
          </a:solidFill>
          <a:ln/>
        </p:spPr>
        <p:txBody>
          <a:bodyPr/>
          <a:lstStyle/>
          <a:p>
            <a:endParaRPr lang="en-US"/>
          </a:p>
        </p:txBody>
      </p:sp>
      <p:sp>
        <p:nvSpPr>
          <p:cNvPr id="9" name="Shape 7"/>
          <p:cNvSpPr/>
          <p:nvPr/>
        </p:nvSpPr>
        <p:spPr>
          <a:xfrm>
            <a:off x="1067105" y="1238707"/>
            <a:ext cx="38405" cy="838505"/>
          </a:xfrm>
          <a:prstGeom prst="rect">
            <a:avLst/>
          </a:prstGeom>
          <a:solidFill>
            <a:srgbClr val="0784BA"/>
          </a:solidFill>
          <a:ln/>
        </p:spPr>
        <p:txBody>
          <a:bodyPr/>
          <a:lstStyle/>
          <a:p>
            <a:endParaRPr lang="en-US"/>
          </a:p>
        </p:txBody>
      </p:sp>
      <p:sp>
        <p:nvSpPr>
          <p:cNvPr id="10" name="Text 8"/>
          <p:cNvSpPr txBox="1"/>
          <p:nvPr/>
        </p:nvSpPr>
        <p:spPr>
          <a:xfrm>
            <a:off x="1257300" y="1418844"/>
            <a:ext cx="9920326" cy="476402"/>
          </a:xfrm>
          <a:prstGeom prst="rect">
            <a:avLst/>
          </a:prstGeom>
          <a:noFill/>
          <a:ln/>
        </p:spPr>
        <p:txBody>
          <a:bodyPr wrap="square" lIns="0" tIns="0" rIns="0" bIns="0" rtlCol="0" anchor="ctr"/>
          <a:lstStyle/>
          <a:p>
            <a:pPr marL="0" indent="0" algn="l">
              <a:buNone/>
            </a:pPr>
            <a:r>
              <a:rPr lang="en-US" sz="1300" dirty="0">
                <a:solidFill>
                  <a:srgbClr val="374151"/>
                </a:solidFill>
                <a:latin typeface="Karla" pitchFamily="34" charset="0"/>
                <a:ea typeface="Karla" pitchFamily="34" charset="-122"/>
                <a:cs typeface="Karla" pitchFamily="34" charset="-120"/>
              </a:rPr>
              <a:t>Investor Takeaway: You can build different products by stratifying claims—versioning regulatory burden like software releases prevents late re-pathing and forces market withdrawals.</a:t>
            </a:r>
            <a:endParaRPr lang="en-US" sz="1300" dirty="0"/>
          </a:p>
        </p:txBody>
      </p:sp>
      <p:sp>
        <p:nvSpPr>
          <p:cNvPr id="11" name="Shape 9"/>
          <p:cNvSpPr/>
          <p:nvPr/>
        </p:nvSpPr>
        <p:spPr>
          <a:xfrm>
            <a:off x="1067105" y="4309643"/>
            <a:ext cx="10668305" cy="38405"/>
          </a:xfrm>
          <a:prstGeom prst="rect">
            <a:avLst/>
          </a:prstGeom>
          <a:solidFill>
            <a:srgbClr val="F3F4F6"/>
          </a:solidFill>
          <a:ln/>
        </p:spPr>
        <p:txBody>
          <a:bodyPr/>
          <a:lstStyle/>
          <a:p>
            <a:endParaRPr lang="en-US"/>
          </a:p>
        </p:txBody>
      </p:sp>
      <p:sp>
        <p:nvSpPr>
          <p:cNvPr id="22" name="Shape 18"/>
          <p:cNvSpPr/>
          <p:nvPr/>
        </p:nvSpPr>
        <p:spPr>
          <a:xfrm>
            <a:off x="1067105" y="2162632"/>
            <a:ext cx="3353105" cy="4143146"/>
          </a:xfrm>
          <a:prstGeom prst="roundRect">
            <a:avLst>
              <a:gd name="adj" fmla="val 930"/>
            </a:avLst>
          </a:prstGeom>
          <a:solidFill>
            <a:srgbClr val="FFFFFF"/>
          </a:solidFill>
          <a:ln w="12700">
            <a:solidFill>
              <a:srgbClr val="E5E7EB"/>
            </a:solidFill>
            <a:prstDash val="solid"/>
          </a:ln>
          <a:effectLst>
            <a:outerShdw blurRad="63500" dist="38100" dir="5400000" algn="bl" rotWithShape="0">
              <a:srgbClr val="000000">
                <a:alpha val="10000"/>
              </a:srgbClr>
            </a:outerShdw>
          </a:effectLst>
        </p:spPr>
        <p:txBody>
          <a:bodyPr/>
          <a:lstStyle/>
          <a:p>
            <a:endParaRPr lang="en-US"/>
          </a:p>
        </p:txBody>
      </p:sp>
      <p:sp>
        <p:nvSpPr>
          <p:cNvPr id="23" name="Shape 19"/>
          <p:cNvSpPr/>
          <p:nvPr/>
        </p:nvSpPr>
        <p:spPr>
          <a:xfrm>
            <a:off x="1076249" y="2171776"/>
            <a:ext cx="3333902" cy="580644"/>
          </a:xfrm>
          <a:prstGeom prst="rect">
            <a:avLst/>
          </a:prstGeom>
          <a:solidFill>
            <a:srgbClr val="F9FAFB"/>
          </a:solidFill>
          <a:ln/>
        </p:spPr>
        <p:txBody>
          <a:bodyPr/>
          <a:lstStyle/>
          <a:p>
            <a:endParaRPr lang="en-US"/>
          </a:p>
        </p:txBody>
      </p:sp>
      <p:sp>
        <p:nvSpPr>
          <p:cNvPr id="24" name="Shape 20"/>
          <p:cNvSpPr/>
          <p:nvPr/>
        </p:nvSpPr>
        <p:spPr>
          <a:xfrm>
            <a:off x="1076249" y="2743276"/>
            <a:ext cx="3333902" cy="9144"/>
          </a:xfrm>
          <a:prstGeom prst="rect">
            <a:avLst/>
          </a:prstGeom>
          <a:solidFill>
            <a:srgbClr val="F3F4F6"/>
          </a:solidFill>
          <a:ln/>
        </p:spPr>
        <p:txBody>
          <a:bodyPr/>
          <a:lstStyle/>
          <a:p>
            <a:endParaRPr lang="en-US"/>
          </a:p>
        </p:txBody>
      </p:sp>
      <p:sp>
        <p:nvSpPr>
          <p:cNvPr id="25" name="Shape 21"/>
          <p:cNvSpPr/>
          <p:nvPr/>
        </p:nvSpPr>
        <p:spPr>
          <a:xfrm>
            <a:off x="3278124" y="2343684"/>
            <a:ext cx="981151" cy="228600"/>
          </a:xfrm>
          <a:prstGeom prst="roundRect">
            <a:avLst>
              <a:gd name="adj" fmla="val 66667"/>
            </a:avLst>
          </a:prstGeom>
          <a:solidFill>
            <a:srgbClr val="EFF6FF"/>
          </a:solidFill>
          <a:ln/>
        </p:spPr>
        <p:txBody>
          <a:bodyPr/>
          <a:lstStyle/>
          <a:p>
            <a:endParaRPr lang="en-US"/>
          </a:p>
        </p:txBody>
      </p:sp>
      <p:sp>
        <p:nvSpPr>
          <p:cNvPr id="26" name="Shape 22"/>
          <p:cNvSpPr/>
          <p:nvPr/>
        </p:nvSpPr>
        <p:spPr>
          <a:xfrm>
            <a:off x="1304849" y="2981935"/>
            <a:ext cx="381305" cy="381305"/>
          </a:xfrm>
          <a:prstGeom prst="roundRect">
            <a:avLst>
              <a:gd name="adj" fmla="val 239808"/>
            </a:avLst>
          </a:prstGeom>
          <a:solidFill>
            <a:srgbClr val="EFF6FF"/>
          </a:solidFill>
          <a:ln/>
        </p:spPr>
        <p:txBody>
          <a:bodyPr/>
          <a:lstStyle/>
          <a:p>
            <a:endParaRPr lang="en-US"/>
          </a:p>
        </p:txBody>
      </p:sp>
      <p:pic>
        <p:nvPicPr>
          <p:cNvPr id="27" name="Image 2" descr="preencoded.png"/>
          <p:cNvPicPr>
            <a:picLocks noChangeAspect="1"/>
          </p:cNvPicPr>
          <p:nvPr/>
        </p:nvPicPr>
        <p:blipFill>
          <a:blip r:embed="rId3"/>
          <a:srcRect/>
          <a:stretch/>
        </p:blipFill>
        <p:spPr>
          <a:xfrm>
            <a:off x="1419149" y="3096235"/>
            <a:ext cx="152705" cy="152705"/>
          </a:xfrm>
          <a:prstGeom prst="rect">
            <a:avLst/>
          </a:prstGeom>
        </p:spPr>
      </p:pic>
      <p:sp>
        <p:nvSpPr>
          <p:cNvPr id="28" name="Shape 23"/>
          <p:cNvSpPr/>
          <p:nvPr/>
        </p:nvSpPr>
        <p:spPr>
          <a:xfrm>
            <a:off x="1304849" y="4059098"/>
            <a:ext cx="2876702" cy="819302"/>
          </a:xfrm>
          <a:prstGeom prst="roundRect">
            <a:avLst>
              <a:gd name="adj" fmla="val 5191"/>
            </a:avLst>
          </a:prstGeom>
          <a:solidFill>
            <a:srgbClr val="F9FAFB"/>
          </a:solidFill>
          <a:ln w="12700">
            <a:solidFill>
              <a:srgbClr val="F3F4F6"/>
            </a:solidFill>
            <a:prstDash val="solid"/>
          </a:ln>
        </p:spPr>
        <p:txBody>
          <a:bodyPr/>
          <a:lstStyle/>
          <a:p>
            <a:endParaRPr lang="en-US"/>
          </a:p>
        </p:txBody>
      </p:sp>
      <p:sp>
        <p:nvSpPr>
          <p:cNvPr id="29" name="Shape 24"/>
          <p:cNvSpPr/>
          <p:nvPr/>
        </p:nvSpPr>
        <p:spPr>
          <a:xfrm>
            <a:off x="1316736" y="4972507"/>
            <a:ext cx="2876702" cy="19202"/>
          </a:xfrm>
          <a:prstGeom prst="rect">
            <a:avLst/>
          </a:prstGeom>
          <a:solidFill>
            <a:srgbClr val="E5E7EB"/>
          </a:solidFill>
          <a:ln/>
        </p:spPr>
        <p:txBody>
          <a:bodyPr/>
          <a:lstStyle/>
          <a:p>
            <a:endParaRPr lang="en-US"/>
          </a:p>
        </p:txBody>
      </p:sp>
      <p:sp>
        <p:nvSpPr>
          <p:cNvPr id="35" name="Text 27"/>
          <p:cNvSpPr txBox="1"/>
          <p:nvPr/>
        </p:nvSpPr>
        <p:spPr>
          <a:xfrm>
            <a:off x="1228954" y="2343684"/>
            <a:ext cx="305410" cy="219456"/>
          </a:xfrm>
          <a:prstGeom prst="rect">
            <a:avLst/>
          </a:prstGeom>
          <a:noFill/>
          <a:ln/>
        </p:spPr>
        <p:txBody>
          <a:bodyPr wrap="square" lIns="0" tIns="0" rIns="0" bIns="0" rtlCol="0" anchor="ctr"/>
          <a:lstStyle/>
          <a:p>
            <a:pPr marL="0" indent="0" algn="l">
              <a:buNone/>
            </a:pPr>
            <a:r>
              <a:rPr lang="en-US" sz="1500" b="1" dirty="0">
                <a:solidFill>
                  <a:srgbClr val="6B7280"/>
                </a:solidFill>
                <a:latin typeface="Tenor Sans" pitchFamily="34" charset="0"/>
                <a:ea typeface="Tenor Sans" pitchFamily="34" charset="-122"/>
                <a:cs typeface="Tenor Sans" pitchFamily="34" charset="-120"/>
              </a:rPr>
              <a:t>v1</a:t>
            </a:r>
            <a:endParaRPr lang="en-US" sz="1500" dirty="0"/>
          </a:p>
        </p:txBody>
      </p:sp>
      <p:sp>
        <p:nvSpPr>
          <p:cNvPr id="36" name="Text 28"/>
          <p:cNvSpPr txBox="1"/>
          <p:nvPr/>
        </p:nvSpPr>
        <p:spPr>
          <a:xfrm>
            <a:off x="3354934" y="2391232"/>
            <a:ext cx="914400" cy="133502"/>
          </a:xfrm>
          <a:prstGeom prst="rect">
            <a:avLst/>
          </a:prstGeom>
          <a:noFill/>
          <a:ln/>
        </p:spPr>
        <p:txBody>
          <a:bodyPr wrap="square" lIns="0" tIns="0" rIns="0" bIns="0" rtlCol="0" anchor="ctr"/>
          <a:lstStyle/>
          <a:p>
            <a:pPr marL="0" indent="0" algn="l">
              <a:buNone/>
            </a:pPr>
            <a:r>
              <a:rPr lang="en-US" sz="900" b="1" dirty="0">
                <a:solidFill>
                  <a:srgbClr val="0784BA"/>
                </a:solidFill>
                <a:latin typeface="Karla" pitchFamily="34" charset="0"/>
                <a:ea typeface="Karla" pitchFamily="34" charset="-122"/>
                <a:cs typeface="Karla" pitchFamily="34" charset="-120"/>
              </a:rPr>
              <a:t>MARKET ENTRY</a:t>
            </a:r>
            <a:endParaRPr lang="en-US" sz="900" dirty="0"/>
          </a:p>
        </p:txBody>
      </p:sp>
      <p:sp>
        <p:nvSpPr>
          <p:cNvPr id="37" name="Text 29"/>
          <p:cNvSpPr txBox="1"/>
          <p:nvPr/>
        </p:nvSpPr>
        <p:spPr>
          <a:xfrm>
            <a:off x="1800454" y="3066974"/>
            <a:ext cx="1062533" cy="210312"/>
          </a:xfrm>
          <a:prstGeom prst="rect">
            <a:avLst/>
          </a:prstGeom>
          <a:noFill/>
          <a:ln/>
        </p:spPr>
        <p:txBody>
          <a:bodyPr wrap="square" lIns="0" tIns="0" rIns="0" bIns="0" rtlCol="0" anchor="ctr"/>
          <a:lstStyle/>
          <a:p>
            <a:pPr marL="0" indent="0" algn="l">
              <a:buNone/>
            </a:pPr>
            <a:r>
              <a:rPr lang="en-US" sz="1300" b="1" dirty="0">
                <a:solidFill>
                  <a:srgbClr val="1F2937"/>
                </a:solidFill>
                <a:latin typeface="Tenor Sans" pitchFamily="34" charset="0"/>
                <a:ea typeface="Tenor Sans" pitchFamily="34" charset="-122"/>
                <a:cs typeface="Tenor Sans" pitchFamily="34" charset="-120"/>
              </a:rPr>
              <a:t>Monitoring</a:t>
            </a:r>
            <a:endParaRPr lang="en-US" sz="1300" dirty="0"/>
          </a:p>
        </p:txBody>
      </p:sp>
      <p:sp>
        <p:nvSpPr>
          <p:cNvPr id="38" name="Text 30"/>
          <p:cNvSpPr txBox="1"/>
          <p:nvPr/>
        </p:nvSpPr>
        <p:spPr>
          <a:xfrm>
            <a:off x="1304849" y="3524174"/>
            <a:ext cx="2900477" cy="352958"/>
          </a:xfrm>
          <a:prstGeom prst="rect">
            <a:avLst/>
          </a:prstGeom>
          <a:noFill/>
          <a:ln/>
        </p:spPr>
        <p:txBody>
          <a:bodyPr wrap="square" lIns="0" tIns="0" rIns="0" bIns="0" rtlCol="0" anchor="ctr"/>
          <a:lstStyle/>
          <a:p>
            <a:pPr marL="0" indent="0" algn="l">
              <a:buNone/>
            </a:pPr>
            <a:r>
              <a:rPr lang="en-US" sz="1000" dirty="0">
                <a:solidFill>
                  <a:srgbClr val="4B5563"/>
                </a:solidFill>
                <a:latin typeface="Karla" pitchFamily="34" charset="0"/>
                <a:ea typeface="Karla" pitchFamily="34" charset="-122"/>
                <a:cs typeface="Karla" pitchFamily="34" charset="-120"/>
              </a:rPr>
              <a:t>"Wellness" or general purpose tracking. Trends &amp; insights only. No specific disease claims.</a:t>
            </a:r>
            <a:endParaRPr lang="en-US" sz="1000" dirty="0"/>
          </a:p>
        </p:txBody>
      </p:sp>
      <p:sp>
        <p:nvSpPr>
          <p:cNvPr id="39" name="Text 31"/>
          <p:cNvSpPr txBox="1"/>
          <p:nvPr/>
        </p:nvSpPr>
        <p:spPr>
          <a:xfrm>
            <a:off x="1429207" y="4192600"/>
            <a:ext cx="1047902" cy="133502"/>
          </a:xfrm>
          <a:prstGeom prst="rect">
            <a:avLst/>
          </a:prstGeom>
          <a:noFill/>
          <a:ln/>
        </p:spPr>
        <p:txBody>
          <a:bodyPr wrap="square" lIns="0" tIns="0" rIns="0" bIns="0" rtlCol="0" anchor="ctr"/>
          <a:lstStyle/>
          <a:p>
            <a:pPr marL="0" indent="0" algn="l">
              <a:buNone/>
            </a:pPr>
            <a:r>
              <a:rPr lang="en-US" sz="900" b="1" dirty="0">
                <a:solidFill>
                  <a:srgbClr val="6B7280"/>
                </a:solidFill>
                <a:latin typeface="Karla" pitchFamily="34" charset="0"/>
                <a:ea typeface="Karla" pitchFamily="34" charset="-122"/>
                <a:cs typeface="Karla" pitchFamily="34" charset="-120"/>
              </a:rPr>
              <a:t>ALLOWED CLAIMS</a:t>
            </a:r>
            <a:endParaRPr lang="en-US" sz="900" dirty="0"/>
          </a:p>
        </p:txBody>
      </p:sp>
      <p:sp>
        <p:nvSpPr>
          <p:cNvPr id="40" name="Text 32"/>
          <p:cNvSpPr txBox="1"/>
          <p:nvPr/>
        </p:nvSpPr>
        <p:spPr>
          <a:xfrm>
            <a:off x="1429207" y="4382795"/>
            <a:ext cx="1558138" cy="162763"/>
          </a:xfrm>
          <a:prstGeom prst="rect">
            <a:avLst/>
          </a:prstGeom>
          <a:noFill/>
          <a:ln/>
        </p:spPr>
        <p:txBody>
          <a:bodyPr wrap="square" lIns="0" tIns="0" rIns="0" bIns="0" rtlCol="0" anchor="ctr"/>
          <a:lstStyle/>
          <a:p>
            <a:pPr marL="0" indent="0" algn="l">
              <a:buNone/>
            </a:pPr>
            <a:r>
              <a:rPr lang="en-US" sz="1000" dirty="0">
                <a:solidFill>
                  <a:srgbClr val="1F2937"/>
                </a:solidFill>
                <a:latin typeface="Karla" pitchFamily="34" charset="0"/>
                <a:ea typeface="Karla" pitchFamily="34" charset="-122"/>
                <a:cs typeface="Karla" pitchFamily="34" charset="-120"/>
              </a:rPr>
              <a:t>"Track your daily trends"</a:t>
            </a:r>
            <a:endParaRPr lang="en-US" sz="1000" dirty="0"/>
          </a:p>
        </p:txBody>
      </p:sp>
      <p:sp>
        <p:nvSpPr>
          <p:cNvPr id="41" name="Text 33"/>
          <p:cNvSpPr txBox="1"/>
          <p:nvPr/>
        </p:nvSpPr>
        <p:spPr>
          <a:xfrm>
            <a:off x="1429207" y="4572991"/>
            <a:ext cx="1004926" cy="162763"/>
          </a:xfrm>
          <a:prstGeom prst="rect">
            <a:avLst/>
          </a:prstGeom>
          <a:noFill/>
          <a:ln/>
        </p:spPr>
        <p:txBody>
          <a:bodyPr wrap="square" lIns="0" tIns="0" rIns="0" bIns="0" rtlCol="0" anchor="ctr"/>
          <a:lstStyle/>
          <a:p>
            <a:pPr marL="0" indent="0" algn="l">
              <a:buNone/>
            </a:pPr>
            <a:r>
              <a:rPr lang="en-US" sz="1000" dirty="0">
                <a:solidFill>
                  <a:srgbClr val="1F2937"/>
                </a:solidFill>
                <a:latin typeface="Karla" pitchFamily="34" charset="0"/>
                <a:ea typeface="Karla" pitchFamily="34" charset="-122"/>
                <a:cs typeface="Karla" pitchFamily="34" charset="-120"/>
              </a:rPr>
              <a:t>"Gain insights"</a:t>
            </a:r>
            <a:endParaRPr lang="en-US" sz="1000" dirty="0"/>
          </a:p>
        </p:txBody>
      </p:sp>
      <p:grpSp>
        <p:nvGrpSpPr>
          <p:cNvPr id="97" name="Group 96">
            <a:extLst>
              <a:ext uri="{FF2B5EF4-FFF2-40B4-BE49-F238E27FC236}">
                <a16:creationId xmlns:a16="http://schemas.microsoft.com/office/drawing/2014/main" id="{F8CC5471-7CAD-106A-1CA2-448BBDDC1BB1}"/>
              </a:ext>
            </a:extLst>
          </p:cNvPr>
          <p:cNvGrpSpPr/>
          <p:nvPr/>
        </p:nvGrpSpPr>
        <p:grpSpPr>
          <a:xfrm>
            <a:off x="1304849" y="5244236"/>
            <a:ext cx="1347826" cy="600761"/>
            <a:chOff x="1304849" y="5467274"/>
            <a:chExt cx="1347826" cy="600761"/>
          </a:xfrm>
        </p:grpSpPr>
        <p:pic>
          <p:nvPicPr>
            <p:cNvPr id="30" name="Image 3" descr="preencoded.png"/>
            <p:cNvPicPr>
              <a:picLocks noChangeAspect="1"/>
            </p:cNvPicPr>
            <p:nvPr/>
          </p:nvPicPr>
          <p:blipFill>
            <a:blip r:embed="rId4"/>
            <a:srcRect/>
            <a:stretch/>
          </p:blipFill>
          <p:spPr>
            <a:xfrm>
              <a:off x="1304849" y="5477332"/>
              <a:ext cx="152705" cy="152705"/>
            </a:xfrm>
            <a:prstGeom prst="rect">
              <a:avLst/>
            </a:prstGeom>
          </p:spPr>
        </p:pic>
        <p:pic>
          <p:nvPicPr>
            <p:cNvPr id="31" name="Image 4" descr="preencoded.png"/>
            <p:cNvPicPr>
              <a:picLocks noChangeAspect="1"/>
            </p:cNvPicPr>
            <p:nvPr/>
          </p:nvPicPr>
          <p:blipFill>
            <a:blip r:embed="rId5"/>
            <a:srcRect l="-2571" r="-2571"/>
            <a:stretch/>
          </p:blipFill>
          <p:spPr>
            <a:xfrm>
              <a:off x="1304849" y="5744337"/>
              <a:ext cx="105156" cy="114300"/>
            </a:xfrm>
            <a:prstGeom prst="rect">
              <a:avLst/>
            </a:prstGeom>
          </p:spPr>
        </p:pic>
        <p:sp>
          <p:nvSpPr>
            <p:cNvPr id="32" name="Text 25"/>
            <p:cNvSpPr txBox="1"/>
            <p:nvPr/>
          </p:nvSpPr>
          <p:spPr>
            <a:xfrm>
              <a:off x="1485900" y="5725135"/>
              <a:ext cx="1105510" cy="152705"/>
            </a:xfrm>
            <a:prstGeom prst="rect">
              <a:avLst/>
            </a:prstGeom>
            <a:noFill/>
            <a:ln/>
          </p:spPr>
          <p:txBody>
            <a:bodyPr wrap="square" lIns="0" tIns="0" rIns="0" bIns="0" rtlCol="0" anchor="ctr"/>
            <a:lstStyle/>
            <a:p>
              <a:pPr marL="0" indent="0" algn="l">
                <a:buNone/>
              </a:pPr>
              <a:r>
                <a:rPr lang="en-US" sz="900" dirty="0">
                  <a:solidFill>
                    <a:srgbClr val="4B5563"/>
                  </a:solidFill>
                  <a:latin typeface="Karla" pitchFamily="34" charset="0"/>
                  <a:ea typeface="Karla" pitchFamily="34" charset="-122"/>
                  <a:cs typeface="Karla" pitchFamily="34" charset="-120"/>
                </a:rPr>
                <a:t>Bench Performance</a:t>
              </a:r>
              <a:endParaRPr lang="en-US" sz="900" dirty="0"/>
            </a:p>
          </p:txBody>
        </p:sp>
        <p:pic>
          <p:nvPicPr>
            <p:cNvPr id="33" name="Image 5" descr="preencoded.png"/>
            <p:cNvPicPr>
              <a:picLocks noChangeAspect="1"/>
            </p:cNvPicPr>
            <p:nvPr/>
          </p:nvPicPr>
          <p:blipFill>
            <a:blip r:embed="rId5"/>
            <a:srcRect l="-2571" r="-2571"/>
            <a:stretch/>
          </p:blipFill>
          <p:spPr>
            <a:xfrm>
              <a:off x="1304849" y="5934532"/>
              <a:ext cx="105156" cy="114300"/>
            </a:xfrm>
            <a:prstGeom prst="rect">
              <a:avLst/>
            </a:prstGeom>
          </p:spPr>
        </p:pic>
        <p:sp>
          <p:nvSpPr>
            <p:cNvPr id="34" name="Text 26"/>
            <p:cNvSpPr txBox="1"/>
            <p:nvPr/>
          </p:nvSpPr>
          <p:spPr>
            <a:xfrm>
              <a:off x="1485900" y="5915330"/>
              <a:ext cx="1143000" cy="152705"/>
            </a:xfrm>
            <a:prstGeom prst="rect">
              <a:avLst/>
            </a:prstGeom>
            <a:noFill/>
            <a:ln/>
          </p:spPr>
          <p:txBody>
            <a:bodyPr wrap="square" lIns="0" tIns="0" rIns="0" bIns="0" rtlCol="0" anchor="ctr"/>
            <a:lstStyle/>
            <a:p>
              <a:pPr marL="0" indent="0" algn="l">
                <a:buNone/>
              </a:pPr>
              <a:r>
                <a:rPr lang="en-US" sz="900" dirty="0">
                  <a:solidFill>
                    <a:srgbClr val="4B5563"/>
                  </a:solidFill>
                  <a:latin typeface="Karla" pitchFamily="34" charset="0"/>
                  <a:ea typeface="Karla" pitchFamily="34" charset="-122"/>
                  <a:cs typeface="Karla" pitchFamily="34" charset="-120"/>
                </a:rPr>
                <a:t>Basic Safety (60601)</a:t>
              </a:r>
              <a:endParaRPr lang="en-US" sz="900" dirty="0"/>
            </a:p>
          </p:txBody>
        </p:sp>
        <p:sp>
          <p:nvSpPr>
            <p:cNvPr id="42" name="Text 34"/>
            <p:cNvSpPr txBox="1"/>
            <p:nvPr/>
          </p:nvSpPr>
          <p:spPr>
            <a:xfrm>
              <a:off x="1533449" y="5467274"/>
              <a:ext cx="1119226" cy="162763"/>
            </a:xfrm>
            <a:prstGeom prst="rect">
              <a:avLst/>
            </a:prstGeom>
            <a:noFill/>
            <a:ln/>
          </p:spPr>
          <p:txBody>
            <a:bodyPr wrap="square" lIns="0" tIns="0" rIns="0" bIns="0" rtlCol="0" anchor="ctr"/>
            <a:lstStyle/>
            <a:p>
              <a:pPr marL="0" indent="0" algn="l">
                <a:buNone/>
              </a:pPr>
              <a:r>
                <a:rPr lang="en-US" sz="1000" b="1" dirty="0">
                  <a:solidFill>
                    <a:srgbClr val="374151"/>
                  </a:solidFill>
                  <a:latin typeface="Tenor Sans" pitchFamily="34" charset="0"/>
                  <a:ea typeface="Tenor Sans" pitchFamily="34" charset="-122"/>
                  <a:cs typeface="Tenor Sans" pitchFamily="34" charset="-120"/>
                </a:rPr>
                <a:t>Evidence Gate 1</a:t>
              </a:r>
              <a:endParaRPr lang="en-US" sz="1000" dirty="0"/>
            </a:p>
          </p:txBody>
        </p:sp>
      </p:grpSp>
      <p:sp>
        <p:nvSpPr>
          <p:cNvPr id="44" name="Shape 35"/>
          <p:cNvSpPr/>
          <p:nvPr/>
        </p:nvSpPr>
        <p:spPr>
          <a:xfrm>
            <a:off x="4753051" y="2162632"/>
            <a:ext cx="3353105" cy="4143146"/>
          </a:xfrm>
          <a:prstGeom prst="roundRect">
            <a:avLst>
              <a:gd name="adj" fmla="val 930"/>
            </a:avLst>
          </a:prstGeom>
          <a:solidFill>
            <a:srgbClr val="FFFFFF"/>
          </a:solidFill>
          <a:ln w="12700">
            <a:solidFill>
              <a:srgbClr val="E5E7EB"/>
            </a:solidFill>
            <a:prstDash val="solid"/>
          </a:ln>
          <a:effectLst>
            <a:outerShdw blurRad="63500" dist="38100" dir="5400000" algn="bl" rotWithShape="0">
              <a:srgbClr val="000000">
                <a:alpha val="10000"/>
              </a:srgbClr>
            </a:outerShdw>
          </a:effectLst>
        </p:spPr>
        <p:txBody>
          <a:bodyPr/>
          <a:lstStyle/>
          <a:p>
            <a:endParaRPr lang="en-US"/>
          </a:p>
        </p:txBody>
      </p:sp>
      <p:sp>
        <p:nvSpPr>
          <p:cNvPr id="45" name="Shape 36"/>
          <p:cNvSpPr/>
          <p:nvPr/>
        </p:nvSpPr>
        <p:spPr>
          <a:xfrm>
            <a:off x="4733849" y="2171776"/>
            <a:ext cx="3333902" cy="580644"/>
          </a:xfrm>
          <a:prstGeom prst="rect">
            <a:avLst/>
          </a:prstGeom>
          <a:solidFill>
            <a:srgbClr val="0784BA"/>
          </a:solidFill>
          <a:ln/>
        </p:spPr>
        <p:txBody>
          <a:bodyPr/>
          <a:lstStyle/>
          <a:p>
            <a:endParaRPr lang="en-US"/>
          </a:p>
        </p:txBody>
      </p:sp>
      <p:sp>
        <p:nvSpPr>
          <p:cNvPr id="46" name="Shape 37"/>
          <p:cNvSpPr/>
          <p:nvPr/>
        </p:nvSpPr>
        <p:spPr>
          <a:xfrm>
            <a:off x="4733849" y="2743276"/>
            <a:ext cx="3333902" cy="9144"/>
          </a:xfrm>
          <a:prstGeom prst="rect">
            <a:avLst/>
          </a:prstGeom>
          <a:solidFill>
            <a:srgbClr val="2563EB"/>
          </a:solidFill>
          <a:ln/>
        </p:spPr>
        <p:txBody>
          <a:bodyPr/>
          <a:lstStyle/>
          <a:p>
            <a:endParaRPr lang="en-US"/>
          </a:p>
        </p:txBody>
      </p:sp>
      <p:sp>
        <p:nvSpPr>
          <p:cNvPr id="47" name="Shape 38"/>
          <p:cNvSpPr/>
          <p:nvPr/>
        </p:nvSpPr>
        <p:spPr>
          <a:xfrm>
            <a:off x="6916522" y="2342769"/>
            <a:ext cx="1000354" cy="228600"/>
          </a:xfrm>
          <a:prstGeom prst="roundRect">
            <a:avLst>
              <a:gd name="adj" fmla="val 66667"/>
            </a:avLst>
          </a:prstGeom>
          <a:solidFill>
            <a:srgbClr val="FFFFFF"/>
          </a:solidFill>
          <a:ln/>
        </p:spPr>
        <p:txBody>
          <a:bodyPr/>
          <a:lstStyle/>
          <a:p>
            <a:endParaRPr lang="en-US"/>
          </a:p>
        </p:txBody>
      </p:sp>
      <p:sp>
        <p:nvSpPr>
          <p:cNvPr id="48" name="Shape 39"/>
          <p:cNvSpPr/>
          <p:nvPr/>
        </p:nvSpPr>
        <p:spPr>
          <a:xfrm>
            <a:off x="4962449" y="2981020"/>
            <a:ext cx="381305" cy="381305"/>
          </a:xfrm>
          <a:prstGeom prst="roundRect">
            <a:avLst>
              <a:gd name="adj" fmla="val 239808"/>
            </a:avLst>
          </a:prstGeom>
          <a:solidFill>
            <a:srgbClr val="FFFBEB"/>
          </a:solidFill>
          <a:ln/>
        </p:spPr>
        <p:txBody>
          <a:bodyPr/>
          <a:lstStyle/>
          <a:p>
            <a:endParaRPr lang="en-US"/>
          </a:p>
        </p:txBody>
      </p:sp>
      <p:pic>
        <p:nvPicPr>
          <p:cNvPr id="49" name="Image 7" descr="preencoded.png"/>
          <p:cNvPicPr>
            <a:picLocks noChangeAspect="1"/>
          </p:cNvPicPr>
          <p:nvPr/>
        </p:nvPicPr>
        <p:blipFill>
          <a:blip r:embed="rId6"/>
          <a:srcRect t="-43" b="-43"/>
          <a:stretch/>
        </p:blipFill>
        <p:spPr>
          <a:xfrm>
            <a:off x="5086807" y="3095320"/>
            <a:ext cx="133502" cy="152705"/>
          </a:xfrm>
          <a:prstGeom prst="rect">
            <a:avLst/>
          </a:prstGeom>
        </p:spPr>
      </p:pic>
      <p:sp>
        <p:nvSpPr>
          <p:cNvPr id="50" name="Shape 40"/>
          <p:cNvSpPr/>
          <p:nvPr/>
        </p:nvSpPr>
        <p:spPr>
          <a:xfrm>
            <a:off x="4962449" y="5096027"/>
            <a:ext cx="2876702" cy="19202"/>
          </a:xfrm>
          <a:prstGeom prst="rect">
            <a:avLst/>
          </a:prstGeom>
          <a:solidFill>
            <a:srgbClr val="E5E7EB"/>
          </a:solidFill>
          <a:ln/>
        </p:spPr>
        <p:txBody>
          <a:bodyPr/>
          <a:lstStyle/>
          <a:p>
            <a:endParaRPr lang="en-US"/>
          </a:p>
        </p:txBody>
      </p:sp>
      <p:sp>
        <p:nvSpPr>
          <p:cNvPr id="57" name="Text 44"/>
          <p:cNvSpPr txBox="1"/>
          <p:nvPr/>
        </p:nvSpPr>
        <p:spPr>
          <a:xfrm>
            <a:off x="4886554" y="2342769"/>
            <a:ext cx="352958" cy="219456"/>
          </a:xfrm>
          <a:prstGeom prst="rect">
            <a:avLst/>
          </a:prstGeom>
          <a:noFill/>
          <a:ln/>
        </p:spPr>
        <p:txBody>
          <a:bodyPr wrap="square" lIns="0" tIns="0" rIns="0" bIns="0" rtlCol="0" anchor="ctr"/>
          <a:lstStyle/>
          <a:p>
            <a:pPr marL="0" indent="0" algn="l">
              <a:buNone/>
            </a:pPr>
            <a:r>
              <a:rPr lang="en-US" sz="1500" b="1" dirty="0">
                <a:solidFill>
                  <a:srgbClr val="FFFFFF"/>
                </a:solidFill>
                <a:latin typeface="Tenor Sans" pitchFamily="34" charset="0"/>
                <a:ea typeface="Tenor Sans" pitchFamily="34" charset="-122"/>
                <a:cs typeface="Tenor Sans" pitchFamily="34" charset="-120"/>
              </a:rPr>
              <a:t>v2</a:t>
            </a:r>
            <a:endParaRPr lang="en-US" sz="1500" dirty="0"/>
          </a:p>
        </p:txBody>
      </p:sp>
      <p:sp>
        <p:nvSpPr>
          <p:cNvPr id="58" name="Text 45"/>
          <p:cNvSpPr txBox="1"/>
          <p:nvPr/>
        </p:nvSpPr>
        <p:spPr>
          <a:xfrm>
            <a:off x="6992417" y="2391232"/>
            <a:ext cx="933602" cy="133502"/>
          </a:xfrm>
          <a:prstGeom prst="rect">
            <a:avLst/>
          </a:prstGeom>
          <a:noFill/>
          <a:ln/>
        </p:spPr>
        <p:txBody>
          <a:bodyPr wrap="square" lIns="0" tIns="0" rIns="0" bIns="0" rtlCol="0" anchor="ctr"/>
          <a:lstStyle/>
          <a:p>
            <a:pPr marL="0" indent="0" algn="l">
              <a:buNone/>
            </a:pPr>
            <a:r>
              <a:rPr lang="en-US" sz="900" b="1" dirty="0">
                <a:solidFill>
                  <a:srgbClr val="0784BA"/>
                </a:solidFill>
                <a:latin typeface="Karla" pitchFamily="34" charset="0"/>
                <a:ea typeface="Karla" pitchFamily="34" charset="-122"/>
                <a:cs typeface="Karla" pitchFamily="34" charset="-120"/>
              </a:rPr>
              <a:t>SCALE &amp; VALUE</a:t>
            </a:r>
            <a:endParaRPr lang="en-US" sz="900" dirty="0"/>
          </a:p>
        </p:txBody>
      </p:sp>
      <p:sp>
        <p:nvSpPr>
          <p:cNvPr id="59" name="Text 46"/>
          <p:cNvSpPr txBox="1"/>
          <p:nvPr/>
        </p:nvSpPr>
        <p:spPr>
          <a:xfrm>
            <a:off x="5458054" y="3066974"/>
            <a:ext cx="795528" cy="210312"/>
          </a:xfrm>
          <a:prstGeom prst="rect">
            <a:avLst/>
          </a:prstGeom>
          <a:noFill/>
          <a:ln/>
        </p:spPr>
        <p:txBody>
          <a:bodyPr wrap="square" lIns="0" tIns="0" rIns="0" bIns="0" rtlCol="0" anchor="ctr"/>
          <a:lstStyle/>
          <a:p>
            <a:pPr marL="0" indent="0" algn="l">
              <a:buNone/>
            </a:pPr>
            <a:r>
              <a:rPr lang="en-US" sz="1300" b="1" dirty="0">
                <a:solidFill>
                  <a:srgbClr val="1F2937"/>
                </a:solidFill>
                <a:latin typeface="Tenor Sans" pitchFamily="34" charset="0"/>
                <a:ea typeface="Tenor Sans" pitchFamily="34" charset="-122"/>
                <a:cs typeface="Tenor Sans" pitchFamily="34" charset="-120"/>
              </a:rPr>
              <a:t>Alerting</a:t>
            </a:r>
            <a:endParaRPr lang="en-US" sz="1300" dirty="0"/>
          </a:p>
        </p:txBody>
      </p:sp>
      <p:sp>
        <p:nvSpPr>
          <p:cNvPr id="60" name="Text 47"/>
          <p:cNvSpPr txBox="1"/>
          <p:nvPr/>
        </p:nvSpPr>
        <p:spPr>
          <a:xfrm>
            <a:off x="4962449" y="3524174"/>
            <a:ext cx="2833726" cy="352958"/>
          </a:xfrm>
          <a:prstGeom prst="rect">
            <a:avLst/>
          </a:prstGeom>
          <a:noFill/>
          <a:ln/>
        </p:spPr>
        <p:txBody>
          <a:bodyPr wrap="square" lIns="0" tIns="0" rIns="0" bIns="0" rtlCol="0" anchor="ctr"/>
          <a:lstStyle/>
          <a:p>
            <a:pPr marL="0" indent="0" algn="l">
              <a:buNone/>
            </a:pPr>
            <a:r>
              <a:rPr lang="en-US" sz="1000" dirty="0">
                <a:solidFill>
                  <a:srgbClr val="4B5563"/>
                </a:solidFill>
                <a:latin typeface="Karla" pitchFamily="34" charset="0"/>
                <a:ea typeface="Karla" pitchFamily="34" charset="-122"/>
                <a:cs typeface="Karla" pitchFamily="34" charset="-120"/>
              </a:rPr>
              <a:t>Adds thresholds &amp; notifications. Moves from passive insight to active monitoring.</a:t>
            </a:r>
            <a:endParaRPr lang="en-US" sz="1000" dirty="0"/>
          </a:p>
        </p:txBody>
      </p:sp>
      <p:grpSp>
        <p:nvGrpSpPr>
          <p:cNvPr id="98" name="Group 97">
            <a:extLst>
              <a:ext uri="{FF2B5EF4-FFF2-40B4-BE49-F238E27FC236}">
                <a16:creationId xmlns:a16="http://schemas.microsoft.com/office/drawing/2014/main" id="{94C6A6D8-C272-1B48-D08E-105262BF468C}"/>
              </a:ext>
            </a:extLst>
          </p:cNvPr>
          <p:cNvGrpSpPr/>
          <p:nvPr/>
        </p:nvGrpSpPr>
        <p:grpSpPr>
          <a:xfrm>
            <a:off x="4962449" y="5209870"/>
            <a:ext cx="1781251" cy="790956"/>
            <a:chOff x="4962449" y="5277079"/>
            <a:chExt cx="1781251" cy="790956"/>
          </a:xfrm>
        </p:grpSpPr>
        <p:pic>
          <p:nvPicPr>
            <p:cNvPr id="51" name="Image 8" descr="preencoded.png"/>
            <p:cNvPicPr>
              <a:picLocks noChangeAspect="1"/>
            </p:cNvPicPr>
            <p:nvPr/>
          </p:nvPicPr>
          <p:blipFill>
            <a:blip r:embed="rId7"/>
            <a:srcRect/>
            <a:stretch/>
          </p:blipFill>
          <p:spPr>
            <a:xfrm>
              <a:off x="4962449" y="5286223"/>
              <a:ext cx="152705" cy="152705"/>
            </a:xfrm>
            <a:prstGeom prst="rect">
              <a:avLst/>
            </a:prstGeom>
          </p:spPr>
        </p:pic>
        <p:sp>
          <p:nvSpPr>
            <p:cNvPr id="52" name="Text 41"/>
            <p:cNvSpPr txBox="1"/>
            <p:nvPr/>
          </p:nvSpPr>
          <p:spPr>
            <a:xfrm>
              <a:off x="4962449" y="5534025"/>
              <a:ext cx="952805" cy="152705"/>
            </a:xfrm>
            <a:prstGeom prst="rect">
              <a:avLst/>
            </a:prstGeom>
            <a:noFill/>
            <a:ln/>
          </p:spPr>
          <p:txBody>
            <a:bodyPr wrap="square" lIns="0" tIns="0" rIns="0" bIns="0" rtlCol="0" anchor="ctr"/>
            <a:lstStyle/>
            <a:p>
              <a:pPr marL="0" indent="0" algn="l">
                <a:buNone/>
              </a:pPr>
              <a:r>
                <a:rPr lang="en-US" sz="900" dirty="0">
                  <a:solidFill>
                    <a:srgbClr val="4B5563"/>
                  </a:solidFill>
                  <a:latin typeface="Karla" pitchFamily="34" charset="0"/>
                  <a:ea typeface="Karla" pitchFamily="34" charset="-122"/>
                  <a:cs typeface="Karla" pitchFamily="34" charset="-120"/>
                </a:rPr>
                <a:t>510(k) Clearance</a:t>
              </a:r>
              <a:endParaRPr lang="en-US" sz="900" dirty="0"/>
            </a:p>
          </p:txBody>
        </p:sp>
        <p:pic>
          <p:nvPicPr>
            <p:cNvPr id="53" name="Image 9" descr="preencoded.png"/>
            <p:cNvPicPr>
              <a:picLocks noChangeAspect="1"/>
            </p:cNvPicPr>
            <p:nvPr/>
          </p:nvPicPr>
          <p:blipFill>
            <a:blip r:embed="rId5"/>
            <a:srcRect l="-2571" r="-2571"/>
            <a:stretch/>
          </p:blipFill>
          <p:spPr>
            <a:xfrm>
              <a:off x="4962449" y="5743423"/>
              <a:ext cx="105156" cy="114300"/>
            </a:xfrm>
            <a:prstGeom prst="rect">
              <a:avLst/>
            </a:prstGeom>
          </p:spPr>
        </p:pic>
        <p:sp>
          <p:nvSpPr>
            <p:cNvPr id="54" name="Text 42"/>
            <p:cNvSpPr txBox="1"/>
            <p:nvPr/>
          </p:nvSpPr>
          <p:spPr>
            <a:xfrm>
              <a:off x="5143500" y="5724220"/>
              <a:ext cx="1600200" cy="152705"/>
            </a:xfrm>
            <a:prstGeom prst="rect">
              <a:avLst/>
            </a:prstGeom>
            <a:noFill/>
            <a:ln/>
          </p:spPr>
          <p:txBody>
            <a:bodyPr wrap="square" lIns="0" tIns="0" rIns="0" bIns="0" rtlCol="0" anchor="ctr"/>
            <a:lstStyle/>
            <a:p>
              <a:pPr marL="0" indent="0" algn="l">
                <a:buNone/>
              </a:pPr>
              <a:r>
                <a:rPr lang="en-US" sz="900" dirty="0">
                  <a:solidFill>
                    <a:srgbClr val="4B5563"/>
                  </a:solidFill>
                  <a:latin typeface="Karla" pitchFamily="34" charset="0"/>
                  <a:ea typeface="Karla" pitchFamily="34" charset="-122"/>
                  <a:cs typeface="Karla" pitchFamily="34" charset="-120"/>
                </a:rPr>
                <a:t>Human Factors (Summative)</a:t>
              </a:r>
              <a:endParaRPr lang="en-US" sz="900" dirty="0"/>
            </a:p>
          </p:txBody>
        </p:sp>
        <p:pic>
          <p:nvPicPr>
            <p:cNvPr id="55" name="Image 10" descr="preencoded.png"/>
            <p:cNvPicPr>
              <a:picLocks noChangeAspect="1"/>
            </p:cNvPicPr>
            <p:nvPr/>
          </p:nvPicPr>
          <p:blipFill>
            <a:blip r:embed="rId5"/>
            <a:srcRect l="-2571" r="-2571"/>
            <a:stretch/>
          </p:blipFill>
          <p:spPr>
            <a:xfrm>
              <a:off x="4962449" y="5934532"/>
              <a:ext cx="105156" cy="114300"/>
            </a:xfrm>
            <a:prstGeom prst="rect">
              <a:avLst/>
            </a:prstGeom>
          </p:spPr>
        </p:pic>
        <p:sp>
          <p:nvSpPr>
            <p:cNvPr id="56" name="Text 43"/>
            <p:cNvSpPr txBox="1"/>
            <p:nvPr/>
          </p:nvSpPr>
          <p:spPr>
            <a:xfrm>
              <a:off x="5143500" y="5915330"/>
              <a:ext cx="1410005" cy="152705"/>
            </a:xfrm>
            <a:prstGeom prst="rect">
              <a:avLst/>
            </a:prstGeom>
            <a:noFill/>
            <a:ln/>
          </p:spPr>
          <p:txBody>
            <a:bodyPr wrap="square" lIns="0" tIns="0" rIns="0" bIns="0" rtlCol="0" anchor="ctr"/>
            <a:lstStyle/>
            <a:p>
              <a:pPr marL="0" indent="0" algn="l">
                <a:buNone/>
              </a:pPr>
              <a:r>
                <a:rPr lang="en-US" sz="900" dirty="0">
                  <a:solidFill>
                    <a:srgbClr val="4B5563"/>
                  </a:solidFill>
                  <a:latin typeface="Karla" pitchFamily="34" charset="0"/>
                  <a:ea typeface="Karla" pitchFamily="34" charset="-122"/>
                  <a:cs typeface="Karla" pitchFamily="34" charset="-120"/>
                </a:rPr>
                <a:t>Software V&amp;V (Moderate)</a:t>
              </a:r>
              <a:endParaRPr lang="en-US" sz="900" dirty="0"/>
            </a:p>
          </p:txBody>
        </p:sp>
        <p:sp>
          <p:nvSpPr>
            <p:cNvPr id="61" name="Text 48"/>
            <p:cNvSpPr txBox="1"/>
            <p:nvPr/>
          </p:nvSpPr>
          <p:spPr>
            <a:xfrm>
              <a:off x="5191049" y="5277079"/>
              <a:ext cx="1148486" cy="162763"/>
            </a:xfrm>
            <a:prstGeom prst="rect">
              <a:avLst/>
            </a:prstGeom>
            <a:noFill/>
            <a:ln/>
          </p:spPr>
          <p:txBody>
            <a:bodyPr wrap="square" lIns="0" tIns="0" rIns="0" bIns="0" rtlCol="0" anchor="ctr"/>
            <a:lstStyle/>
            <a:p>
              <a:pPr marL="0" indent="0" algn="l">
                <a:buNone/>
              </a:pPr>
              <a:r>
                <a:rPr lang="en-US" sz="1000" b="1" dirty="0">
                  <a:solidFill>
                    <a:srgbClr val="0784BA"/>
                  </a:solidFill>
                  <a:latin typeface="Tenor Sans" pitchFamily="34" charset="0"/>
                  <a:ea typeface="Tenor Sans" pitchFamily="34" charset="-122"/>
                  <a:cs typeface="Tenor Sans" pitchFamily="34" charset="-120"/>
                </a:rPr>
                <a:t>Evidence Gate 2</a:t>
              </a:r>
              <a:endParaRPr lang="en-US" sz="1000" dirty="0"/>
            </a:p>
          </p:txBody>
        </p:sp>
      </p:grpSp>
      <p:sp>
        <p:nvSpPr>
          <p:cNvPr id="62" name="Shape 49"/>
          <p:cNvSpPr/>
          <p:nvPr/>
        </p:nvSpPr>
        <p:spPr>
          <a:xfrm>
            <a:off x="4962449" y="4048125"/>
            <a:ext cx="2876702" cy="819302"/>
          </a:xfrm>
          <a:prstGeom prst="roundRect">
            <a:avLst>
              <a:gd name="adj" fmla="val 5191"/>
            </a:avLst>
          </a:prstGeom>
          <a:solidFill>
            <a:srgbClr val="FFFBEB"/>
          </a:solidFill>
          <a:ln w="12700">
            <a:solidFill>
              <a:srgbClr val="FEF3C7"/>
            </a:solidFill>
            <a:prstDash val="solid"/>
          </a:ln>
        </p:spPr>
        <p:txBody>
          <a:bodyPr/>
          <a:lstStyle/>
          <a:p>
            <a:endParaRPr lang="en-US"/>
          </a:p>
        </p:txBody>
      </p:sp>
      <p:sp>
        <p:nvSpPr>
          <p:cNvPr id="63" name="Shape 50"/>
          <p:cNvSpPr/>
          <p:nvPr/>
        </p:nvSpPr>
        <p:spPr>
          <a:xfrm>
            <a:off x="7715707" y="3981374"/>
            <a:ext cx="190195" cy="228600"/>
          </a:xfrm>
          <a:prstGeom prst="roundRect">
            <a:avLst>
              <a:gd name="adj" fmla="val 480770"/>
            </a:avLst>
          </a:prstGeom>
          <a:solidFill>
            <a:srgbClr val="FFFFFF"/>
          </a:solidFill>
          <a:ln/>
          <a:effectLst>
            <a:outerShdw blurRad="12700" dist="12700" dir="16200000" algn="bl" rotWithShape="0">
              <a:srgbClr val="000000">
                <a:alpha val="75000"/>
              </a:srgbClr>
            </a:outerShdw>
          </a:effectLst>
        </p:spPr>
        <p:txBody>
          <a:bodyPr/>
          <a:lstStyle/>
          <a:p>
            <a:endParaRPr lang="en-US"/>
          </a:p>
        </p:txBody>
      </p:sp>
      <p:pic>
        <p:nvPicPr>
          <p:cNvPr id="64" name="Image 11" descr="preencoded.png"/>
          <p:cNvPicPr>
            <a:picLocks noChangeAspect="1"/>
          </p:cNvPicPr>
          <p:nvPr/>
        </p:nvPicPr>
        <p:blipFill>
          <a:blip r:embed="rId8"/>
          <a:srcRect/>
          <a:stretch/>
        </p:blipFill>
        <p:spPr>
          <a:xfrm>
            <a:off x="7753198" y="4033495"/>
            <a:ext cx="114300" cy="114300"/>
          </a:xfrm>
          <a:prstGeom prst="rect">
            <a:avLst/>
          </a:prstGeom>
        </p:spPr>
      </p:pic>
      <p:sp>
        <p:nvSpPr>
          <p:cNvPr id="65" name="Text 51"/>
          <p:cNvSpPr txBox="1"/>
          <p:nvPr/>
        </p:nvSpPr>
        <p:spPr>
          <a:xfrm>
            <a:off x="5086807" y="4181627"/>
            <a:ext cx="1047902" cy="133502"/>
          </a:xfrm>
          <a:prstGeom prst="rect">
            <a:avLst/>
          </a:prstGeom>
          <a:noFill/>
          <a:ln/>
        </p:spPr>
        <p:txBody>
          <a:bodyPr wrap="square" lIns="0" tIns="0" rIns="0" bIns="0" rtlCol="0" anchor="ctr"/>
          <a:lstStyle/>
          <a:p>
            <a:pPr marL="0" indent="0" algn="l">
              <a:buNone/>
            </a:pPr>
            <a:r>
              <a:rPr lang="en-US" sz="900" b="1" dirty="0">
                <a:solidFill>
                  <a:srgbClr val="6B7280"/>
                </a:solidFill>
                <a:latin typeface="Karla" pitchFamily="34" charset="0"/>
                <a:ea typeface="Karla" pitchFamily="34" charset="-122"/>
                <a:cs typeface="Karla" pitchFamily="34" charset="-120"/>
              </a:rPr>
              <a:t>ALLOWED CLAIMS</a:t>
            </a:r>
            <a:endParaRPr lang="en-US" sz="900" dirty="0"/>
          </a:p>
        </p:txBody>
      </p:sp>
      <p:sp>
        <p:nvSpPr>
          <p:cNvPr id="66" name="Text 52"/>
          <p:cNvSpPr txBox="1"/>
          <p:nvPr/>
        </p:nvSpPr>
        <p:spPr>
          <a:xfrm>
            <a:off x="5086807" y="4371823"/>
            <a:ext cx="1690726" cy="162763"/>
          </a:xfrm>
          <a:prstGeom prst="rect">
            <a:avLst/>
          </a:prstGeom>
          <a:noFill/>
          <a:ln/>
        </p:spPr>
        <p:txBody>
          <a:bodyPr wrap="square" lIns="0" tIns="0" rIns="0" bIns="0" rtlCol="0" anchor="ctr"/>
          <a:lstStyle/>
          <a:p>
            <a:pPr marL="0" indent="0" algn="l">
              <a:buNone/>
            </a:pPr>
            <a:r>
              <a:rPr lang="en-US" sz="1000" dirty="0">
                <a:solidFill>
                  <a:srgbClr val="1F2937"/>
                </a:solidFill>
                <a:latin typeface="Karla" pitchFamily="34" charset="0"/>
                <a:ea typeface="Karla" pitchFamily="34" charset="-122"/>
                <a:cs typeface="Karla" pitchFamily="34" charset="-120"/>
              </a:rPr>
              <a:t>"Notifications for high HR"</a:t>
            </a:r>
            <a:endParaRPr lang="en-US" sz="1000" dirty="0"/>
          </a:p>
        </p:txBody>
      </p:sp>
      <p:sp>
        <p:nvSpPr>
          <p:cNvPr id="67" name="Text 53"/>
          <p:cNvSpPr txBox="1"/>
          <p:nvPr/>
        </p:nvSpPr>
        <p:spPr>
          <a:xfrm>
            <a:off x="5086807" y="4562932"/>
            <a:ext cx="1967789" cy="162763"/>
          </a:xfrm>
          <a:prstGeom prst="rect">
            <a:avLst/>
          </a:prstGeom>
          <a:noFill/>
          <a:ln/>
        </p:spPr>
        <p:txBody>
          <a:bodyPr wrap="square" lIns="0" tIns="0" rIns="0" bIns="0" rtlCol="0" anchor="ctr"/>
          <a:lstStyle/>
          <a:p>
            <a:pPr marL="0" indent="0" algn="l">
              <a:buNone/>
            </a:pPr>
            <a:r>
              <a:rPr lang="en-US" sz="1000" dirty="0">
                <a:solidFill>
                  <a:srgbClr val="1F2937"/>
                </a:solidFill>
                <a:latin typeface="Karla" pitchFamily="34" charset="0"/>
                <a:ea typeface="Karla" pitchFamily="34" charset="-122"/>
                <a:cs typeface="Karla" pitchFamily="34" charset="-120"/>
              </a:rPr>
              <a:t>"Irregular Rhythm Notification"</a:t>
            </a:r>
            <a:endParaRPr lang="en-US" sz="1000" dirty="0"/>
          </a:p>
        </p:txBody>
      </p:sp>
      <p:pic>
        <p:nvPicPr>
          <p:cNvPr id="68" name="Image 12" descr="preencoded.png"/>
          <p:cNvPicPr>
            <a:picLocks noChangeAspect="1"/>
          </p:cNvPicPr>
          <p:nvPr/>
        </p:nvPicPr>
        <p:blipFill>
          <a:blip r:embed="rId9"/>
          <a:srcRect t="-80" b="-80"/>
          <a:stretch/>
        </p:blipFill>
        <p:spPr>
          <a:xfrm>
            <a:off x="8115605" y="4211904"/>
            <a:ext cx="142646" cy="228600"/>
          </a:xfrm>
          <a:prstGeom prst="rect">
            <a:avLst/>
          </a:prstGeom>
        </p:spPr>
      </p:pic>
      <p:sp>
        <p:nvSpPr>
          <p:cNvPr id="69" name="Shape 54"/>
          <p:cNvSpPr/>
          <p:nvPr/>
        </p:nvSpPr>
        <p:spPr>
          <a:xfrm>
            <a:off x="8343900" y="2162632"/>
            <a:ext cx="3353105" cy="4143146"/>
          </a:xfrm>
          <a:prstGeom prst="roundRect">
            <a:avLst>
              <a:gd name="adj" fmla="val 930"/>
            </a:avLst>
          </a:prstGeom>
          <a:solidFill>
            <a:srgbClr val="FFFFFF"/>
          </a:solidFill>
          <a:ln w="12700">
            <a:solidFill>
              <a:srgbClr val="E5E7EB"/>
            </a:solidFill>
            <a:prstDash val="solid"/>
          </a:ln>
          <a:effectLst>
            <a:outerShdw blurRad="63500" dist="38100" dir="5400000" algn="bl" rotWithShape="0">
              <a:srgbClr val="000000">
                <a:alpha val="10000"/>
              </a:srgbClr>
            </a:outerShdw>
          </a:effectLst>
        </p:spPr>
        <p:txBody>
          <a:bodyPr/>
          <a:lstStyle/>
          <a:p>
            <a:endParaRPr lang="en-US"/>
          </a:p>
        </p:txBody>
      </p:sp>
      <p:sp>
        <p:nvSpPr>
          <p:cNvPr id="70" name="Shape 55"/>
          <p:cNvSpPr/>
          <p:nvPr/>
        </p:nvSpPr>
        <p:spPr>
          <a:xfrm>
            <a:off x="8353044" y="2171776"/>
            <a:ext cx="3333902" cy="580644"/>
          </a:xfrm>
          <a:prstGeom prst="rect">
            <a:avLst/>
          </a:prstGeom>
          <a:solidFill>
            <a:srgbClr val="1E997C"/>
          </a:solidFill>
          <a:ln/>
        </p:spPr>
        <p:txBody>
          <a:bodyPr/>
          <a:lstStyle/>
          <a:p>
            <a:endParaRPr lang="en-US"/>
          </a:p>
        </p:txBody>
      </p:sp>
      <p:sp>
        <p:nvSpPr>
          <p:cNvPr id="71" name="Shape 56"/>
          <p:cNvSpPr/>
          <p:nvPr/>
        </p:nvSpPr>
        <p:spPr>
          <a:xfrm>
            <a:off x="8353044" y="2743276"/>
            <a:ext cx="3333902" cy="9144"/>
          </a:xfrm>
          <a:prstGeom prst="rect">
            <a:avLst/>
          </a:prstGeom>
          <a:solidFill>
            <a:srgbClr val="059669"/>
          </a:solidFill>
          <a:ln/>
        </p:spPr>
        <p:txBody>
          <a:bodyPr/>
          <a:lstStyle/>
          <a:p>
            <a:endParaRPr lang="en-US"/>
          </a:p>
        </p:txBody>
      </p:sp>
      <p:sp>
        <p:nvSpPr>
          <p:cNvPr id="72" name="Shape 57"/>
          <p:cNvSpPr/>
          <p:nvPr/>
        </p:nvSpPr>
        <p:spPr>
          <a:xfrm>
            <a:off x="10287914" y="2343684"/>
            <a:ext cx="1248156" cy="228600"/>
          </a:xfrm>
          <a:prstGeom prst="roundRect">
            <a:avLst>
              <a:gd name="adj" fmla="val 66667"/>
            </a:avLst>
          </a:prstGeom>
          <a:solidFill>
            <a:srgbClr val="FFFFFF"/>
          </a:solidFill>
          <a:ln/>
        </p:spPr>
        <p:txBody>
          <a:bodyPr/>
          <a:lstStyle/>
          <a:p>
            <a:endParaRPr lang="en-US"/>
          </a:p>
        </p:txBody>
      </p:sp>
      <p:sp>
        <p:nvSpPr>
          <p:cNvPr id="73" name="Shape 58"/>
          <p:cNvSpPr/>
          <p:nvPr/>
        </p:nvSpPr>
        <p:spPr>
          <a:xfrm>
            <a:off x="8581644" y="2981935"/>
            <a:ext cx="381305" cy="381305"/>
          </a:xfrm>
          <a:prstGeom prst="roundRect">
            <a:avLst>
              <a:gd name="adj" fmla="val 239808"/>
            </a:avLst>
          </a:prstGeom>
          <a:solidFill>
            <a:srgbClr val="ECFDF5"/>
          </a:solidFill>
          <a:ln/>
        </p:spPr>
        <p:txBody>
          <a:bodyPr/>
          <a:lstStyle/>
          <a:p>
            <a:endParaRPr lang="en-US"/>
          </a:p>
        </p:txBody>
      </p:sp>
      <p:pic>
        <p:nvPicPr>
          <p:cNvPr id="74" name="Image 13" descr="preencoded.png"/>
          <p:cNvPicPr>
            <a:picLocks noChangeAspect="1"/>
          </p:cNvPicPr>
          <p:nvPr/>
        </p:nvPicPr>
        <p:blipFill>
          <a:blip r:embed="rId10"/>
          <a:srcRect t="-43" b="-43"/>
          <a:stretch/>
        </p:blipFill>
        <p:spPr>
          <a:xfrm>
            <a:off x="8706002" y="3096235"/>
            <a:ext cx="133502" cy="152705"/>
          </a:xfrm>
          <a:prstGeom prst="rect">
            <a:avLst/>
          </a:prstGeom>
        </p:spPr>
      </p:pic>
      <p:sp>
        <p:nvSpPr>
          <p:cNvPr id="75" name="Shape 59"/>
          <p:cNvSpPr/>
          <p:nvPr/>
        </p:nvSpPr>
        <p:spPr>
          <a:xfrm>
            <a:off x="8581644" y="4048125"/>
            <a:ext cx="2876702" cy="819302"/>
          </a:xfrm>
          <a:prstGeom prst="roundRect">
            <a:avLst>
              <a:gd name="adj" fmla="val 5191"/>
            </a:avLst>
          </a:prstGeom>
          <a:solidFill>
            <a:srgbClr val="ECFDF5"/>
          </a:solidFill>
          <a:ln w="12700">
            <a:solidFill>
              <a:srgbClr val="D1FAE5"/>
            </a:solidFill>
            <a:prstDash val="solid"/>
          </a:ln>
        </p:spPr>
        <p:txBody>
          <a:bodyPr/>
          <a:lstStyle/>
          <a:p>
            <a:endParaRPr lang="en-US"/>
          </a:p>
        </p:txBody>
      </p:sp>
      <p:sp>
        <p:nvSpPr>
          <p:cNvPr id="76" name="Shape 60"/>
          <p:cNvSpPr/>
          <p:nvPr/>
        </p:nvSpPr>
        <p:spPr>
          <a:xfrm>
            <a:off x="8581644" y="5096028"/>
            <a:ext cx="2876702" cy="19202"/>
          </a:xfrm>
          <a:prstGeom prst="rect">
            <a:avLst/>
          </a:prstGeom>
          <a:solidFill>
            <a:srgbClr val="E5E7EB"/>
          </a:solidFill>
          <a:ln/>
        </p:spPr>
        <p:txBody>
          <a:bodyPr/>
          <a:lstStyle/>
          <a:p>
            <a:endParaRPr lang="en-US"/>
          </a:p>
        </p:txBody>
      </p:sp>
      <p:pic>
        <p:nvPicPr>
          <p:cNvPr id="77" name="Image 14" descr="preencoded.png"/>
          <p:cNvPicPr>
            <a:picLocks noChangeAspect="1"/>
          </p:cNvPicPr>
          <p:nvPr/>
        </p:nvPicPr>
        <p:blipFill>
          <a:blip r:embed="rId11"/>
          <a:srcRect/>
          <a:stretch/>
        </p:blipFill>
        <p:spPr>
          <a:xfrm>
            <a:off x="8581644" y="5287137"/>
            <a:ext cx="152705" cy="152705"/>
          </a:xfrm>
          <a:prstGeom prst="rect">
            <a:avLst/>
          </a:prstGeom>
        </p:spPr>
      </p:pic>
      <p:sp>
        <p:nvSpPr>
          <p:cNvPr id="78" name="Text 61"/>
          <p:cNvSpPr txBox="1"/>
          <p:nvPr/>
        </p:nvSpPr>
        <p:spPr>
          <a:xfrm>
            <a:off x="8581644" y="5534025"/>
            <a:ext cx="838505" cy="152705"/>
          </a:xfrm>
          <a:prstGeom prst="rect">
            <a:avLst/>
          </a:prstGeom>
          <a:noFill/>
          <a:ln/>
        </p:spPr>
        <p:txBody>
          <a:bodyPr wrap="square" lIns="0" tIns="0" rIns="0" bIns="0" rtlCol="0" anchor="ctr"/>
          <a:lstStyle/>
          <a:p>
            <a:pPr marL="0" indent="0" algn="l">
              <a:buNone/>
            </a:pPr>
            <a:r>
              <a:rPr lang="en-US" sz="900" dirty="0">
                <a:solidFill>
                  <a:srgbClr val="4B5563"/>
                </a:solidFill>
                <a:latin typeface="Karla" pitchFamily="34" charset="0"/>
                <a:ea typeface="Karla" pitchFamily="34" charset="-122"/>
                <a:cs typeface="Karla" pitchFamily="34" charset="-120"/>
              </a:rPr>
              <a:t>De Novo / PMA</a:t>
            </a:r>
            <a:endParaRPr lang="en-US" sz="900" dirty="0"/>
          </a:p>
        </p:txBody>
      </p:sp>
      <p:pic>
        <p:nvPicPr>
          <p:cNvPr id="79" name="Image 15" descr="preencoded.png"/>
          <p:cNvPicPr>
            <a:picLocks noChangeAspect="1"/>
          </p:cNvPicPr>
          <p:nvPr/>
        </p:nvPicPr>
        <p:blipFill>
          <a:blip r:embed="rId5"/>
          <a:srcRect l="-2571" r="-2571"/>
          <a:stretch/>
        </p:blipFill>
        <p:spPr>
          <a:xfrm>
            <a:off x="8581644" y="5744337"/>
            <a:ext cx="105156" cy="114300"/>
          </a:xfrm>
          <a:prstGeom prst="rect">
            <a:avLst/>
          </a:prstGeom>
        </p:spPr>
      </p:pic>
      <p:sp>
        <p:nvSpPr>
          <p:cNvPr id="80" name="Text 62"/>
          <p:cNvSpPr txBox="1"/>
          <p:nvPr/>
        </p:nvSpPr>
        <p:spPr>
          <a:xfrm>
            <a:off x="8762695" y="5725135"/>
            <a:ext cx="1114654" cy="152705"/>
          </a:xfrm>
          <a:prstGeom prst="rect">
            <a:avLst/>
          </a:prstGeom>
          <a:noFill/>
          <a:ln/>
        </p:spPr>
        <p:txBody>
          <a:bodyPr wrap="square" lIns="0" tIns="0" rIns="0" bIns="0" rtlCol="0" anchor="ctr"/>
          <a:lstStyle/>
          <a:p>
            <a:pPr marL="0" indent="0" algn="l">
              <a:buNone/>
            </a:pPr>
            <a:r>
              <a:rPr lang="en-US" sz="900" dirty="0">
                <a:solidFill>
                  <a:srgbClr val="4B5563"/>
                </a:solidFill>
                <a:latin typeface="Karla" pitchFamily="34" charset="0"/>
                <a:ea typeface="Karla" pitchFamily="34" charset="-122"/>
                <a:cs typeface="Karla" pitchFamily="34" charset="-120"/>
              </a:rPr>
              <a:t>Pivotal Clinical Trial</a:t>
            </a:r>
            <a:endParaRPr lang="en-US" sz="900" dirty="0"/>
          </a:p>
        </p:txBody>
      </p:sp>
      <p:pic>
        <p:nvPicPr>
          <p:cNvPr id="81" name="Image 16" descr="preencoded.png"/>
          <p:cNvPicPr>
            <a:picLocks noChangeAspect="1"/>
          </p:cNvPicPr>
          <p:nvPr/>
        </p:nvPicPr>
        <p:blipFill>
          <a:blip r:embed="rId5"/>
          <a:srcRect l="-2571" r="-2571"/>
          <a:stretch/>
        </p:blipFill>
        <p:spPr>
          <a:xfrm>
            <a:off x="8581644" y="5934532"/>
            <a:ext cx="105156" cy="114300"/>
          </a:xfrm>
          <a:prstGeom prst="rect">
            <a:avLst/>
          </a:prstGeom>
        </p:spPr>
      </p:pic>
      <p:sp>
        <p:nvSpPr>
          <p:cNvPr id="82" name="Text 63"/>
          <p:cNvSpPr txBox="1"/>
          <p:nvPr/>
        </p:nvSpPr>
        <p:spPr>
          <a:xfrm>
            <a:off x="8762695" y="5915330"/>
            <a:ext cx="1334110" cy="152705"/>
          </a:xfrm>
          <a:prstGeom prst="rect">
            <a:avLst/>
          </a:prstGeom>
          <a:noFill/>
          <a:ln/>
        </p:spPr>
        <p:txBody>
          <a:bodyPr wrap="square" lIns="0" tIns="0" rIns="0" bIns="0" rtlCol="0" anchor="ctr"/>
          <a:lstStyle/>
          <a:p>
            <a:pPr marL="0" indent="0" algn="l">
              <a:buNone/>
            </a:pPr>
            <a:r>
              <a:rPr lang="en-US" sz="900" dirty="0">
                <a:solidFill>
                  <a:srgbClr val="4B5563"/>
                </a:solidFill>
                <a:latin typeface="Karla" pitchFamily="34" charset="0"/>
                <a:ea typeface="Karla" pitchFamily="34" charset="-122"/>
                <a:cs typeface="Karla" pitchFamily="34" charset="-120"/>
              </a:rPr>
              <a:t>Reimbursement Coding</a:t>
            </a:r>
            <a:endParaRPr lang="en-US" sz="900" dirty="0"/>
          </a:p>
        </p:txBody>
      </p:sp>
      <p:sp>
        <p:nvSpPr>
          <p:cNvPr id="83" name="Text 64"/>
          <p:cNvSpPr txBox="1"/>
          <p:nvPr/>
        </p:nvSpPr>
        <p:spPr>
          <a:xfrm>
            <a:off x="8505749" y="2343684"/>
            <a:ext cx="352958" cy="219456"/>
          </a:xfrm>
          <a:prstGeom prst="rect">
            <a:avLst/>
          </a:prstGeom>
          <a:noFill/>
          <a:ln/>
        </p:spPr>
        <p:txBody>
          <a:bodyPr wrap="square" lIns="0" tIns="0" rIns="0" bIns="0" rtlCol="0" anchor="ctr"/>
          <a:lstStyle/>
          <a:p>
            <a:pPr marL="0" indent="0" algn="l">
              <a:buNone/>
            </a:pPr>
            <a:r>
              <a:rPr lang="en-US" sz="1500" b="1" dirty="0">
                <a:solidFill>
                  <a:srgbClr val="FFFFFF"/>
                </a:solidFill>
                <a:latin typeface="Tenor Sans" pitchFamily="34" charset="0"/>
                <a:ea typeface="Tenor Sans" pitchFamily="34" charset="-122"/>
                <a:cs typeface="Tenor Sans" pitchFamily="34" charset="-120"/>
              </a:rPr>
              <a:t>v3</a:t>
            </a:r>
            <a:endParaRPr lang="en-US" sz="1500" dirty="0"/>
          </a:p>
        </p:txBody>
      </p:sp>
      <p:sp>
        <p:nvSpPr>
          <p:cNvPr id="84" name="Text 65"/>
          <p:cNvSpPr txBox="1"/>
          <p:nvPr/>
        </p:nvSpPr>
        <p:spPr>
          <a:xfrm>
            <a:off x="10364724" y="2391232"/>
            <a:ext cx="1181405" cy="133502"/>
          </a:xfrm>
          <a:prstGeom prst="rect">
            <a:avLst/>
          </a:prstGeom>
          <a:noFill/>
          <a:ln/>
        </p:spPr>
        <p:txBody>
          <a:bodyPr wrap="square" lIns="0" tIns="0" rIns="0" bIns="0" rtlCol="0" anchor="ctr"/>
          <a:lstStyle/>
          <a:p>
            <a:pPr marL="0" indent="0" algn="l">
              <a:buNone/>
            </a:pPr>
            <a:r>
              <a:rPr lang="en-US" sz="900" b="1" dirty="0">
                <a:solidFill>
                  <a:srgbClr val="1E997C"/>
                </a:solidFill>
                <a:latin typeface="Karla" pitchFamily="34" charset="0"/>
                <a:ea typeface="Karla" pitchFamily="34" charset="-122"/>
                <a:cs typeface="Karla" pitchFamily="34" charset="-120"/>
              </a:rPr>
              <a:t>CLINICAL STANDARD</a:t>
            </a:r>
            <a:endParaRPr lang="en-US" sz="900" dirty="0"/>
          </a:p>
        </p:txBody>
      </p:sp>
      <p:sp>
        <p:nvSpPr>
          <p:cNvPr id="85" name="Text 66"/>
          <p:cNvSpPr txBox="1"/>
          <p:nvPr/>
        </p:nvSpPr>
        <p:spPr>
          <a:xfrm>
            <a:off x="9077249" y="3066974"/>
            <a:ext cx="1014984" cy="210312"/>
          </a:xfrm>
          <a:prstGeom prst="rect">
            <a:avLst/>
          </a:prstGeom>
          <a:noFill/>
          <a:ln/>
        </p:spPr>
        <p:txBody>
          <a:bodyPr wrap="square" lIns="0" tIns="0" rIns="0" bIns="0" rtlCol="0" anchor="ctr"/>
          <a:lstStyle/>
          <a:p>
            <a:pPr marL="0" indent="0" algn="l">
              <a:buNone/>
            </a:pPr>
            <a:r>
              <a:rPr lang="en-US" sz="1300" b="1" dirty="0">
                <a:solidFill>
                  <a:srgbClr val="1F2937"/>
                </a:solidFill>
                <a:latin typeface="Tenor Sans" pitchFamily="34" charset="0"/>
                <a:ea typeface="Tenor Sans" pitchFamily="34" charset="-122"/>
                <a:cs typeface="Tenor Sans" pitchFamily="34" charset="-120"/>
              </a:rPr>
              <a:t>Diagnostic</a:t>
            </a:r>
            <a:endParaRPr lang="en-US" sz="1300" dirty="0"/>
          </a:p>
        </p:txBody>
      </p:sp>
      <p:sp>
        <p:nvSpPr>
          <p:cNvPr id="86" name="Text 67"/>
          <p:cNvSpPr txBox="1"/>
          <p:nvPr/>
        </p:nvSpPr>
        <p:spPr>
          <a:xfrm>
            <a:off x="8581644" y="3524174"/>
            <a:ext cx="2833726" cy="352958"/>
          </a:xfrm>
          <a:prstGeom prst="rect">
            <a:avLst/>
          </a:prstGeom>
          <a:noFill/>
          <a:ln/>
        </p:spPr>
        <p:txBody>
          <a:bodyPr wrap="square" lIns="0" tIns="0" rIns="0" bIns="0" rtlCol="0" anchor="ctr"/>
          <a:lstStyle/>
          <a:p>
            <a:pPr marL="0" indent="0" algn="l">
              <a:buNone/>
            </a:pPr>
            <a:r>
              <a:rPr lang="en-US" sz="1000" dirty="0">
                <a:solidFill>
                  <a:srgbClr val="4B5563"/>
                </a:solidFill>
                <a:latin typeface="Karla" pitchFamily="34" charset="0"/>
                <a:ea typeface="Karla" pitchFamily="34" charset="-122"/>
                <a:cs typeface="Karla" pitchFamily="34" charset="-120"/>
              </a:rPr>
              <a:t>Full diagnostic or therapeutic claims. Directs patient management decisions.</a:t>
            </a:r>
            <a:endParaRPr lang="en-US" sz="1000" dirty="0"/>
          </a:p>
        </p:txBody>
      </p:sp>
      <p:sp>
        <p:nvSpPr>
          <p:cNvPr id="87" name="Text 68"/>
          <p:cNvSpPr txBox="1"/>
          <p:nvPr/>
        </p:nvSpPr>
        <p:spPr>
          <a:xfrm>
            <a:off x="8706002" y="4181628"/>
            <a:ext cx="1047902" cy="133502"/>
          </a:xfrm>
          <a:prstGeom prst="rect">
            <a:avLst/>
          </a:prstGeom>
          <a:noFill/>
          <a:ln/>
        </p:spPr>
        <p:txBody>
          <a:bodyPr wrap="square" lIns="0" tIns="0" rIns="0" bIns="0" rtlCol="0" anchor="ctr"/>
          <a:lstStyle/>
          <a:p>
            <a:pPr marL="0" indent="0" algn="l">
              <a:buNone/>
            </a:pPr>
            <a:r>
              <a:rPr lang="en-US" sz="900" b="1" dirty="0">
                <a:solidFill>
                  <a:srgbClr val="6B7280"/>
                </a:solidFill>
                <a:latin typeface="Karla" pitchFamily="34" charset="0"/>
                <a:ea typeface="Karla" pitchFamily="34" charset="-122"/>
                <a:cs typeface="Karla" pitchFamily="34" charset="-120"/>
              </a:rPr>
              <a:t>ALLOWED CLAIMS</a:t>
            </a:r>
            <a:endParaRPr lang="en-US" sz="900" dirty="0"/>
          </a:p>
        </p:txBody>
      </p:sp>
      <p:sp>
        <p:nvSpPr>
          <p:cNvPr id="88" name="Text 69"/>
          <p:cNvSpPr txBox="1"/>
          <p:nvPr/>
        </p:nvSpPr>
        <p:spPr>
          <a:xfrm>
            <a:off x="8706002" y="4372737"/>
            <a:ext cx="1815084" cy="162763"/>
          </a:xfrm>
          <a:prstGeom prst="rect">
            <a:avLst/>
          </a:prstGeom>
          <a:noFill/>
          <a:ln/>
        </p:spPr>
        <p:txBody>
          <a:bodyPr wrap="square" lIns="0" tIns="0" rIns="0" bIns="0" rtlCol="0" anchor="ctr"/>
          <a:lstStyle/>
          <a:p>
            <a:pPr marL="0" indent="0" algn="l">
              <a:buNone/>
            </a:pPr>
            <a:r>
              <a:rPr lang="en-US" sz="1000" dirty="0">
                <a:solidFill>
                  <a:srgbClr val="1F2937"/>
                </a:solidFill>
                <a:latin typeface="Karla" pitchFamily="34" charset="0"/>
                <a:ea typeface="Karla" pitchFamily="34" charset="-122"/>
                <a:cs typeface="Karla" pitchFamily="34" charset="-120"/>
              </a:rPr>
              <a:t>"Diagnose Atrial Fibrillation"</a:t>
            </a:r>
            <a:endParaRPr lang="en-US" sz="1000" dirty="0"/>
          </a:p>
        </p:txBody>
      </p:sp>
      <p:sp>
        <p:nvSpPr>
          <p:cNvPr id="89" name="Text 70"/>
          <p:cNvSpPr txBox="1"/>
          <p:nvPr/>
        </p:nvSpPr>
        <p:spPr>
          <a:xfrm>
            <a:off x="8706002" y="4562932"/>
            <a:ext cx="1386230" cy="162763"/>
          </a:xfrm>
          <a:prstGeom prst="rect">
            <a:avLst/>
          </a:prstGeom>
          <a:noFill/>
          <a:ln/>
        </p:spPr>
        <p:txBody>
          <a:bodyPr wrap="square" lIns="0" tIns="0" rIns="0" bIns="0" rtlCol="0" anchor="ctr"/>
          <a:lstStyle/>
          <a:p>
            <a:pPr marL="0" indent="0" algn="l">
              <a:buNone/>
            </a:pPr>
            <a:r>
              <a:rPr lang="en-US" sz="1000" dirty="0">
                <a:solidFill>
                  <a:srgbClr val="1F2937"/>
                </a:solidFill>
                <a:latin typeface="Karla" pitchFamily="34" charset="0"/>
                <a:ea typeface="Karla" pitchFamily="34" charset="-122"/>
                <a:cs typeface="Karla" pitchFamily="34" charset="-120"/>
              </a:rPr>
              <a:t>"Aid in diagnosis of..."</a:t>
            </a:r>
            <a:endParaRPr lang="en-US" sz="1000" dirty="0"/>
          </a:p>
        </p:txBody>
      </p:sp>
      <p:sp>
        <p:nvSpPr>
          <p:cNvPr id="90" name="Text 71"/>
          <p:cNvSpPr txBox="1"/>
          <p:nvPr/>
        </p:nvSpPr>
        <p:spPr>
          <a:xfrm>
            <a:off x="8810244" y="5277079"/>
            <a:ext cx="1157630" cy="162763"/>
          </a:xfrm>
          <a:prstGeom prst="rect">
            <a:avLst/>
          </a:prstGeom>
          <a:noFill/>
          <a:ln/>
        </p:spPr>
        <p:txBody>
          <a:bodyPr wrap="square" lIns="0" tIns="0" rIns="0" bIns="0" rtlCol="0" anchor="ctr"/>
          <a:lstStyle/>
          <a:p>
            <a:pPr marL="0" indent="0" algn="l">
              <a:buNone/>
            </a:pPr>
            <a:r>
              <a:rPr lang="en-US" sz="1000" b="1" dirty="0">
                <a:solidFill>
                  <a:srgbClr val="1E997C"/>
                </a:solidFill>
                <a:latin typeface="Tenor Sans" pitchFamily="34" charset="0"/>
                <a:ea typeface="Tenor Sans" pitchFamily="34" charset="-122"/>
                <a:cs typeface="Tenor Sans" pitchFamily="34" charset="-120"/>
              </a:rPr>
              <a:t>Evidence Gate 3</a:t>
            </a:r>
            <a:endParaRPr lang="en-US" sz="1000" dirty="0"/>
          </a:p>
        </p:txBody>
      </p:sp>
      <p:sp>
        <p:nvSpPr>
          <p:cNvPr id="91" name="Shape 72"/>
          <p:cNvSpPr/>
          <p:nvPr/>
        </p:nvSpPr>
        <p:spPr>
          <a:xfrm>
            <a:off x="0" y="0"/>
            <a:ext cx="609905" cy="6858000"/>
          </a:xfrm>
          <a:prstGeom prst="rect">
            <a:avLst/>
          </a:prstGeom>
          <a:solidFill>
            <a:srgbClr val="F9FAFB"/>
          </a:solidFill>
          <a:ln/>
        </p:spPr>
        <p:txBody>
          <a:bodyPr/>
          <a:lstStyle/>
          <a:p>
            <a:endParaRPr lang="en-US"/>
          </a:p>
        </p:txBody>
      </p:sp>
      <p:sp>
        <p:nvSpPr>
          <p:cNvPr id="92" name="Shape 73"/>
          <p:cNvSpPr/>
          <p:nvPr/>
        </p:nvSpPr>
        <p:spPr>
          <a:xfrm>
            <a:off x="600761" y="0"/>
            <a:ext cx="9144" cy="6858000"/>
          </a:xfrm>
          <a:prstGeom prst="rect">
            <a:avLst/>
          </a:prstGeom>
          <a:solidFill>
            <a:srgbClr val="E5E7EB"/>
          </a:solidFill>
          <a:ln/>
        </p:spPr>
        <p:txBody>
          <a:bodyPr/>
          <a:lstStyle/>
          <a:p>
            <a:endParaRPr lang="en-US"/>
          </a:p>
        </p:txBody>
      </p:sp>
      <p:pic>
        <p:nvPicPr>
          <p:cNvPr id="93" name="Image 17" descr="preencoded.png"/>
          <p:cNvPicPr>
            <a:picLocks noChangeAspect="1"/>
          </p:cNvPicPr>
          <p:nvPr/>
        </p:nvPicPr>
        <p:blipFill>
          <a:blip r:embed="rId12"/>
          <a:srcRect l="8984" r="8984"/>
          <a:stretch/>
        </p:blipFill>
        <p:spPr>
          <a:xfrm>
            <a:off x="109728" y="304495"/>
            <a:ext cx="381305" cy="381305"/>
          </a:xfrm>
          <a:prstGeom prst="rect">
            <a:avLst/>
          </a:prstGeom>
        </p:spPr>
      </p:pic>
      <p:pic>
        <p:nvPicPr>
          <p:cNvPr id="43" name="Image 6" descr="preencoded.png"/>
          <p:cNvPicPr>
            <a:picLocks noChangeAspect="1"/>
          </p:cNvPicPr>
          <p:nvPr/>
        </p:nvPicPr>
        <p:blipFill>
          <a:blip r:embed="rId9"/>
          <a:srcRect t="-80" b="-80"/>
          <a:stretch/>
        </p:blipFill>
        <p:spPr>
          <a:xfrm>
            <a:off x="4470400" y="4211599"/>
            <a:ext cx="142646" cy="228600"/>
          </a:xfrm>
          <a:prstGeom prst="rect">
            <a:avLst/>
          </a:prstGeom>
        </p:spPr>
      </p:pic>
      <p:sp>
        <p:nvSpPr>
          <p:cNvPr id="96" name="Text 5">
            <a:extLst>
              <a:ext uri="{FF2B5EF4-FFF2-40B4-BE49-F238E27FC236}">
                <a16:creationId xmlns:a16="http://schemas.microsoft.com/office/drawing/2014/main" id="{CA4C6EB0-A7BF-79F5-73E2-7A9A484D2AF7}"/>
              </a:ext>
            </a:extLst>
          </p:cNvPr>
          <p:cNvSpPr txBox="1"/>
          <p:nvPr/>
        </p:nvSpPr>
        <p:spPr>
          <a:xfrm>
            <a:off x="11318443" y="448056"/>
            <a:ext cx="676656" cy="400507"/>
          </a:xfrm>
          <a:prstGeom prst="rect">
            <a:avLst/>
          </a:prstGeom>
          <a:noFill/>
          <a:ln/>
        </p:spPr>
        <p:txBody>
          <a:bodyPr wrap="square" lIns="0" tIns="0" rIns="0" bIns="0" rtlCol="0" anchor="ctr"/>
          <a:lstStyle/>
          <a:p>
            <a:pPr marL="0" indent="0" algn="r">
              <a:buNone/>
            </a:pPr>
            <a:r>
              <a:rPr lang="en-US" sz="2700" b="1" dirty="0">
                <a:solidFill>
                  <a:srgbClr val="9CA3AF">
                    <a:alpha val="30000"/>
                  </a:srgbClr>
                </a:solidFill>
                <a:latin typeface="Karla" pitchFamily="34" charset="0"/>
                <a:ea typeface="Karla" pitchFamily="34" charset="-122"/>
                <a:cs typeface="Karla" pitchFamily="34" charset="-120"/>
              </a:rPr>
              <a:t>15</a:t>
            </a:r>
            <a:endParaRPr lang="en-US" sz="27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9">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3F4F6"/>
          </a:solidFill>
          <a:ln/>
        </p:spPr>
        <p:txBody>
          <a:bodyPr/>
          <a:lstStyle/>
          <a:p>
            <a:endParaRPr lang="en-US"/>
          </a:p>
        </p:txBody>
      </p:sp>
      <p:sp>
        <p:nvSpPr>
          <p:cNvPr id="3" name="Shape 1"/>
          <p:cNvSpPr/>
          <p:nvPr/>
        </p:nvSpPr>
        <p:spPr>
          <a:xfrm>
            <a:off x="-18746" y="0"/>
            <a:ext cx="12191695" cy="6858000"/>
          </a:xfrm>
          <a:prstGeom prst="rect">
            <a:avLst/>
          </a:prstGeom>
          <a:solidFill>
            <a:srgbClr val="FFFFFF"/>
          </a:solidFill>
          <a:ln/>
          <a:effectLst>
            <a:outerShdw blurRad="12700" dist="12700" dir="16200000" algn="bl" rotWithShape="0">
              <a:srgbClr val="000000">
                <a:alpha val="75000"/>
              </a:srgbClr>
            </a:outerShdw>
          </a:effectLst>
        </p:spPr>
        <p:txBody>
          <a:bodyPr/>
          <a:lstStyle/>
          <a:p>
            <a:endParaRPr lang="en-US"/>
          </a:p>
        </p:txBody>
      </p:sp>
      <p:pic>
        <p:nvPicPr>
          <p:cNvPr id="4" name="Image 0" descr="preencoded.png"/>
          <p:cNvPicPr>
            <a:picLocks noChangeAspect="1"/>
          </p:cNvPicPr>
          <p:nvPr/>
        </p:nvPicPr>
        <p:blipFill>
          <a:blip r:embed="rId3">
            <a:alphaModFix amt="20000"/>
          </a:blip>
          <a:srcRect t="-547" b="-547"/>
          <a:stretch/>
        </p:blipFill>
        <p:spPr>
          <a:xfrm>
            <a:off x="-556870" y="1271931"/>
            <a:ext cx="11277295" cy="3800246"/>
          </a:xfrm>
          <a:prstGeom prst="rect">
            <a:avLst/>
          </a:prstGeom>
        </p:spPr>
      </p:pic>
      <p:sp>
        <p:nvSpPr>
          <p:cNvPr id="5" name="Shape 2"/>
          <p:cNvSpPr/>
          <p:nvPr/>
        </p:nvSpPr>
        <p:spPr>
          <a:xfrm>
            <a:off x="2318004" y="2695956"/>
            <a:ext cx="38405" cy="457200"/>
          </a:xfrm>
          <a:prstGeom prst="rect">
            <a:avLst/>
          </a:prstGeom>
          <a:solidFill>
            <a:srgbClr val="D1D5DB"/>
          </a:solidFill>
          <a:ln/>
        </p:spPr>
        <p:txBody>
          <a:bodyPr/>
          <a:lstStyle/>
          <a:p>
            <a:endParaRPr lang="en-US"/>
          </a:p>
        </p:txBody>
      </p:sp>
      <p:sp>
        <p:nvSpPr>
          <p:cNvPr id="6" name="Shape 3"/>
          <p:cNvSpPr/>
          <p:nvPr/>
        </p:nvSpPr>
        <p:spPr>
          <a:xfrm>
            <a:off x="609905" y="3153156"/>
            <a:ext cx="3457346" cy="2438705"/>
          </a:xfrm>
          <a:prstGeom prst="roundRect">
            <a:avLst>
              <a:gd name="adj" fmla="val 1172"/>
            </a:avLst>
          </a:prstGeom>
          <a:solidFill>
            <a:srgbClr val="FFFFFF"/>
          </a:solidFill>
          <a:ln/>
          <a:effectLst>
            <a:outerShdw blurRad="241300" dist="101600" dir="5400000" algn="bl" rotWithShape="0">
              <a:srgbClr val="000000">
                <a:alpha val="10000"/>
              </a:srgbClr>
            </a:outerShdw>
          </a:effectLst>
        </p:spPr>
        <p:txBody>
          <a:bodyPr/>
          <a:lstStyle/>
          <a:p>
            <a:endParaRPr lang="en-US"/>
          </a:p>
        </p:txBody>
      </p:sp>
      <p:sp>
        <p:nvSpPr>
          <p:cNvPr id="7" name="Shape 4"/>
          <p:cNvSpPr/>
          <p:nvPr/>
        </p:nvSpPr>
        <p:spPr>
          <a:xfrm>
            <a:off x="609905" y="3153156"/>
            <a:ext cx="3457346" cy="75895"/>
          </a:xfrm>
          <a:prstGeom prst="rect">
            <a:avLst/>
          </a:prstGeom>
          <a:solidFill>
            <a:srgbClr val="9CA3AF"/>
          </a:solidFill>
          <a:ln/>
        </p:spPr>
        <p:txBody>
          <a:bodyPr/>
          <a:lstStyle/>
          <a:p>
            <a:endParaRPr lang="en-US"/>
          </a:p>
        </p:txBody>
      </p:sp>
      <p:pic>
        <p:nvPicPr>
          <p:cNvPr id="8" name="Image 1" descr="preencoded.png"/>
          <p:cNvPicPr>
            <a:picLocks noChangeAspect="1"/>
          </p:cNvPicPr>
          <p:nvPr/>
        </p:nvPicPr>
        <p:blipFill>
          <a:blip r:embed="rId4"/>
          <a:srcRect t="-80" b="-80"/>
          <a:stretch/>
        </p:blipFill>
        <p:spPr>
          <a:xfrm>
            <a:off x="3692347" y="3457651"/>
            <a:ext cx="142646" cy="228600"/>
          </a:xfrm>
          <a:prstGeom prst="rect">
            <a:avLst/>
          </a:prstGeom>
        </p:spPr>
      </p:pic>
      <p:sp>
        <p:nvSpPr>
          <p:cNvPr id="9" name="Shape 5"/>
          <p:cNvSpPr/>
          <p:nvPr/>
        </p:nvSpPr>
        <p:spPr>
          <a:xfrm>
            <a:off x="838505" y="4753356"/>
            <a:ext cx="3000146" cy="609905"/>
          </a:xfrm>
          <a:prstGeom prst="roundRect">
            <a:avLst>
              <a:gd name="adj" fmla="val 9370"/>
            </a:avLst>
          </a:prstGeom>
          <a:solidFill>
            <a:srgbClr val="F9FAFB"/>
          </a:solidFill>
          <a:ln/>
        </p:spPr>
        <p:txBody>
          <a:bodyPr/>
          <a:lstStyle/>
          <a:p>
            <a:endParaRPr lang="en-US"/>
          </a:p>
        </p:txBody>
      </p:sp>
      <p:sp>
        <p:nvSpPr>
          <p:cNvPr id="10" name="Text 6"/>
          <p:cNvSpPr txBox="1"/>
          <p:nvPr/>
        </p:nvSpPr>
        <p:spPr>
          <a:xfrm>
            <a:off x="838505" y="3485998"/>
            <a:ext cx="672084" cy="162763"/>
          </a:xfrm>
          <a:prstGeom prst="rect">
            <a:avLst/>
          </a:prstGeom>
          <a:noFill/>
          <a:ln/>
        </p:spPr>
        <p:txBody>
          <a:bodyPr wrap="square" lIns="0" tIns="0" rIns="0" bIns="0" rtlCol="0" anchor="ctr"/>
          <a:lstStyle/>
          <a:p>
            <a:pPr marL="0" indent="0" algn="l">
              <a:buNone/>
            </a:pPr>
            <a:r>
              <a:rPr lang="en-US" sz="1000" b="1" dirty="0">
                <a:solidFill>
                  <a:srgbClr val="6B7280"/>
                </a:solidFill>
                <a:latin typeface="Karla" pitchFamily="34" charset="0"/>
                <a:ea typeface="Karla" pitchFamily="34" charset="-122"/>
                <a:cs typeface="Karla" pitchFamily="34" charset="-120"/>
              </a:rPr>
              <a:t>STEP 01</a:t>
            </a:r>
            <a:endParaRPr lang="en-US" sz="1000" dirty="0"/>
          </a:p>
        </p:txBody>
      </p:sp>
      <p:sp>
        <p:nvSpPr>
          <p:cNvPr id="11" name="Text 7"/>
          <p:cNvSpPr txBox="1"/>
          <p:nvPr/>
        </p:nvSpPr>
        <p:spPr>
          <a:xfrm>
            <a:off x="838505" y="3857244"/>
            <a:ext cx="1133856" cy="267005"/>
          </a:xfrm>
          <a:prstGeom prst="rect">
            <a:avLst/>
          </a:prstGeom>
          <a:noFill/>
          <a:ln/>
        </p:spPr>
        <p:txBody>
          <a:bodyPr wrap="square" lIns="0" tIns="0" rIns="0" bIns="0" rtlCol="0" anchor="ctr"/>
          <a:lstStyle/>
          <a:p>
            <a:pPr marL="0" indent="0" algn="l">
              <a:buNone/>
            </a:pPr>
            <a:r>
              <a:rPr lang="en-US" sz="1800" dirty="0">
                <a:solidFill>
                  <a:srgbClr val="1F2937"/>
                </a:solidFill>
                <a:latin typeface="Tenor Sans" pitchFamily="34" charset="0"/>
                <a:ea typeface="Tenor Sans" pitchFamily="34" charset="-122"/>
                <a:cs typeface="Tenor Sans" pitchFamily="34" charset="-120"/>
              </a:rPr>
              <a:t>Pre-seed</a:t>
            </a:r>
            <a:endParaRPr lang="en-US" sz="1800" dirty="0"/>
          </a:p>
        </p:txBody>
      </p:sp>
      <p:sp>
        <p:nvSpPr>
          <p:cNvPr id="12" name="Text 8"/>
          <p:cNvSpPr txBox="1"/>
          <p:nvPr/>
        </p:nvSpPr>
        <p:spPr>
          <a:xfrm>
            <a:off x="838505" y="4219346"/>
            <a:ext cx="2276856" cy="372161"/>
          </a:xfrm>
          <a:prstGeom prst="rect">
            <a:avLst/>
          </a:prstGeom>
          <a:noFill/>
          <a:ln/>
        </p:spPr>
        <p:txBody>
          <a:bodyPr wrap="square" lIns="0" tIns="0" rIns="0" bIns="0" rtlCol="0" anchor="ctr"/>
          <a:lstStyle/>
          <a:p>
            <a:pPr marL="0" indent="0" algn="l">
              <a:buNone/>
            </a:pPr>
            <a:r>
              <a:rPr lang="en-US" sz="1200" b="1" dirty="0">
                <a:solidFill>
                  <a:srgbClr val="4B5563"/>
                </a:solidFill>
                <a:latin typeface="Karla" pitchFamily="34" charset="0"/>
                <a:ea typeface="Karla" pitchFamily="34" charset="-122"/>
                <a:cs typeface="Karla" pitchFamily="34" charset="-120"/>
              </a:rPr>
              <a:t>Lock claim boundaries + start lightweight design controls</a:t>
            </a:r>
            <a:endParaRPr lang="en-US" sz="1200" dirty="0"/>
          </a:p>
        </p:txBody>
      </p:sp>
      <p:pic>
        <p:nvPicPr>
          <p:cNvPr id="13" name="Image 2" descr="preencoded.png"/>
          <p:cNvPicPr>
            <a:picLocks noChangeAspect="1"/>
          </p:cNvPicPr>
          <p:nvPr/>
        </p:nvPicPr>
        <p:blipFill>
          <a:blip r:embed="rId5"/>
          <a:srcRect/>
          <a:stretch/>
        </p:blipFill>
        <p:spPr>
          <a:xfrm>
            <a:off x="952805" y="4884115"/>
            <a:ext cx="133502" cy="133502"/>
          </a:xfrm>
          <a:prstGeom prst="rect">
            <a:avLst/>
          </a:prstGeom>
        </p:spPr>
      </p:pic>
      <p:sp>
        <p:nvSpPr>
          <p:cNvPr id="14" name="Text 9"/>
          <p:cNvSpPr txBox="1"/>
          <p:nvPr/>
        </p:nvSpPr>
        <p:spPr>
          <a:xfrm>
            <a:off x="1174547" y="4790847"/>
            <a:ext cx="2490826" cy="352958"/>
          </a:xfrm>
          <a:prstGeom prst="rect">
            <a:avLst/>
          </a:prstGeom>
          <a:noFill/>
          <a:ln/>
        </p:spPr>
        <p:txBody>
          <a:bodyPr wrap="square" lIns="0" tIns="0" rIns="0" bIns="0" rtlCol="0" anchor="ctr"/>
          <a:lstStyle/>
          <a:p>
            <a:pPr marL="0" indent="0" algn="l">
              <a:buNone/>
            </a:pPr>
            <a:r>
              <a:rPr lang="en-US" sz="1000" i="1" dirty="0">
                <a:solidFill>
                  <a:srgbClr val="6B7280"/>
                </a:solidFill>
                <a:latin typeface="Karla" pitchFamily="34" charset="0"/>
                <a:ea typeface="Karla" pitchFamily="34" charset="-122"/>
                <a:cs typeface="Karla" pitchFamily="34" charset="-120"/>
              </a:rPr>
              <a:t>Goal: Prevent unusable early data &amp; rework</a:t>
            </a:r>
            <a:endParaRPr lang="en-US" sz="1000" dirty="0"/>
          </a:p>
        </p:txBody>
      </p:sp>
      <p:sp>
        <p:nvSpPr>
          <p:cNvPr id="15" name="Shape 10"/>
          <p:cNvSpPr/>
          <p:nvPr/>
        </p:nvSpPr>
        <p:spPr>
          <a:xfrm>
            <a:off x="6077102" y="2471928"/>
            <a:ext cx="38405" cy="457200"/>
          </a:xfrm>
          <a:prstGeom prst="rect">
            <a:avLst/>
          </a:prstGeom>
          <a:solidFill>
            <a:srgbClr val="0784BA"/>
          </a:solidFill>
          <a:ln/>
        </p:spPr>
        <p:txBody>
          <a:bodyPr/>
          <a:lstStyle/>
          <a:p>
            <a:endParaRPr lang="en-US"/>
          </a:p>
        </p:txBody>
      </p:sp>
      <p:sp>
        <p:nvSpPr>
          <p:cNvPr id="16" name="Shape 11"/>
          <p:cNvSpPr/>
          <p:nvPr/>
        </p:nvSpPr>
        <p:spPr>
          <a:xfrm>
            <a:off x="4369003" y="2929128"/>
            <a:ext cx="3457346" cy="2438705"/>
          </a:xfrm>
          <a:prstGeom prst="roundRect">
            <a:avLst>
              <a:gd name="adj" fmla="val 1172"/>
            </a:avLst>
          </a:prstGeom>
          <a:solidFill>
            <a:srgbClr val="FFFFFF"/>
          </a:solidFill>
          <a:ln/>
          <a:effectLst>
            <a:outerShdw blurRad="241300" dist="101600" dir="5400000" algn="bl" rotWithShape="0">
              <a:srgbClr val="000000">
                <a:alpha val="10000"/>
              </a:srgbClr>
            </a:outerShdw>
          </a:effectLst>
        </p:spPr>
        <p:txBody>
          <a:bodyPr/>
          <a:lstStyle/>
          <a:p>
            <a:endParaRPr lang="en-US"/>
          </a:p>
        </p:txBody>
      </p:sp>
      <p:sp>
        <p:nvSpPr>
          <p:cNvPr id="17" name="Shape 12"/>
          <p:cNvSpPr/>
          <p:nvPr/>
        </p:nvSpPr>
        <p:spPr>
          <a:xfrm>
            <a:off x="4369003" y="2929128"/>
            <a:ext cx="3457346" cy="75895"/>
          </a:xfrm>
          <a:prstGeom prst="rect">
            <a:avLst/>
          </a:prstGeom>
          <a:solidFill>
            <a:srgbClr val="0784BA"/>
          </a:solidFill>
          <a:ln/>
        </p:spPr>
        <p:txBody>
          <a:bodyPr/>
          <a:lstStyle/>
          <a:p>
            <a:endParaRPr lang="en-US"/>
          </a:p>
        </p:txBody>
      </p:sp>
      <p:sp>
        <p:nvSpPr>
          <p:cNvPr id="18" name="Shape 13"/>
          <p:cNvSpPr/>
          <p:nvPr/>
        </p:nvSpPr>
        <p:spPr>
          <a:xfrm>
            <a:off x="4597603" y="4719523"/>
            <a:ext cx="3000146" cy="418795"/>
          </a:xfrm>
          <a:prstGeom prst="roundRect">
            <a:avLst>
              <a:gd name="adj" fmla="val 19849"/>
            </a:avLst>
          </a:prstGeom>
          <a:solidFill>
            <a:srgbClr val="EFF6FF"/>
          </a:solidFill>
          <a:ln/>
        </p:spPr>
        <p:txBody>
          <a:bodyPr/>
          <a:lstStyle/>
          <a:p>
            <a:endParaRPr lang="en-US"/>
          </a:p>
        </p:txBody>
      </p:sp>
      <p:sp>
        <p:nvSpPr>
          <p:cNvPr id="19" name="Text 14"/>
          <p:cNvSpPr txBox="1"/>
          <p:nvPr/>
        </p:nvSpPr>
        <p:spPr>
          <a:xfrm>
            <a:off x="4597603" y="3261970"/>
            <a:ext cx="710489" cy="162763"/>
          </a:xfrm>
          <a:prstGeom prst="rect">
            <a:avLst/>
          </a:prstGeom>
          <a:noFill/>
          <a:ln/>
        </p:spPr>
        <p:txBody>
          <a:bodyPr wrap="square" lIns="0" tIns="0" rIns="0" bIns="0" rtlCol="0" anchor="ctr"/>
          <a:lstStyle/>
          <a:p>
            <a:pPr marL="0" indent="0" algn="l">
              <a:buNone/>
            </a:pPr>
            <a:r>
              <a:rPr lang="en-US" sz="1000" b="1" dirty="0">
                <a:solidFill>
                  <a:srgbClr val="0784BA"/>
                </a:solidFill>
                <a:latin typeface="Karla" pitchFamily="34" charset="0"/>
                <a:ea typeface="Karla" pitchFamily="34" charset="-122"/>
                <a:cs typeface="Karla" pitchFamily="34" charset="-120"/>
              </a:rPr>
              <a:t>STEP 02</a:t>
            </a:r>
            <a:endParaRPr lang="en-US" sz="1000" dirty="0"/>
          </a:p>
        </p:txBody>
      </p:sp>
      <p:sp>
        <p:nvSpPr>
          <p:cNvPr id="20" name="Text 15"/>
          <p:cNvSpPr txBox="1"/>
          <p:nvPr/>
        </p:nvSpPr>
        <p:spPr>
          <a:xfrm>
            <a:off x="4597603" y="3634130"/>
            <a:ext cx="724205" cy="267005"/>
          </a:xfrm>
          <a:prstGeom prst="rect">
            <a:avLst/>
          </a:prstGeom>
          <a:noFill/>
          <a:ln/>
        </p:spPr>
        <p:txBody>
          <a:bodyPr wrap="square" lIns="0" tIns="0" rIns="0" bIns="0" rtlCol="0" anchor="ctr"/>
          <a:lstStyle/>
          <a:p>
            <a:pPr marL="0" indent="0" algn="l">
              <a:buNone/>
            </a:pPr>
            <a:r>
              <a:rPr lang="en-US" sz="1800" dirty="0">
                <a:solidFill>
                  <a:srgbClr val="1F2937"/>
                </a:solidFill>
                <a:latin typeface="Tenor Sans" pitchFamily="34" charset="0"/>
                <a:ea typeface="Tenor Sans" pitchFamily="34" charset="-122"/>
                <a:cs typeface="Tenor Sans" pitchFamily="34" charset="-120"/>
              </a:rPr>
              <a:t>Seed</a:t>
            </a:r>
            <a:endParaRPr lang="en-US" sz="1800" dirty="0"/>
          </a:p>
        </p:txBody>
      </p:sp>
      <p:sp>
        <p:nvSpPr>
          <p:cNvPr id="21" name="Text 16"/>
          <p:cNvSpPr txBox="1"/>
          <p:nvPr/>
        </p:nvSpPr>
        <p:spPr>
          <a:xfrm>
            <a:off x="4597603" y="3995318"/>
            <a:ext cx="3010205" cy="372161"/>
          </a:xfrm>
          <a:prstGeom prst="rect">
            <a:avLst/>
          </a:prstGeom>
          <a:noFill/>
          <a:ln/>
        </p:spPr>
        <p:txBody>
          <a:bodyPr wrap="square" lIns="0" tIns="0" rIns="0" bIns="0" rtlCol="0" anchor="ctr"/>
          <a:lstStyle/>
          <a:p>
            <a:pPr marL="0" indent="0" algn="l">
              <a:buNone/>
            </a:pPr>
            <a:r>
              <a:rPr lang="en-US" sz="1200" b="1" dirty="0">
                <a:solidFill>
                  <a:srgbClr val="4B5563"/>
                </a:solidFill>
                <a:latin typeface="Karla" pitchFamily="34" charset="0"/>
                <a:ea typeface="Karla" pitchFamily="34" charset="-122"/>
                <a:cs typeface="Karla" pitchFamily="34" charset="-120"/>
              </a:rPr>
              <a:t>Draft labeling + credible pathway memo + evidence plan</a:t>
            </a:r>
            <a:endParaRPr lang="en-US" sz="1200" dirty="0"/>
          </a:p>
        </p:txBody>
      </p:sp>
      <p:sp>
        <p:nvSpPr>
          <p:cNvPr id="22" name="Text 17"/>
          <p:cNvSpPr txBox="1"/>
          <p:nvPr/>
        </p:nvSpPr>
        <p:spPr>
          <a:xfrm>
            <a:off x="4921301" y="4843882"/>
            <a:ext cx="2510028" cy="162763"/>
          </a:xfrm>
          <a:prstGeom prst="rect">
            <a:avLst/>
          </a:prstGeom>
          <a:noFill/>
          <a:ln/>
        </p:spPr>
        <p:txBody>
          <a:bodyPr wrap="square" lIns="0" tIns="0" rIns="0" bIns="0" rtlCol="0" anchor="ctr"/>
          <a:lstStyle/>
          <a:p>
            <a:pPr marL="0" indent="0" algn="l">
              <a:buNone/>
            </a:pPr>
            <a:r>
              <a:rPr lang="en-US" sz="1000" i="1" dirty="0">
                <a:solidFill>
                  <a:srgbClr val="0784BA"/>
                </a:solidFill>
                <a:latin typeface="Karla" pitchFamily="34" charset="0"/>
                <a:ea typeface="Karla" pitchFamily="34" charset="-122"/>
                <a:cs typeface="Karla" pitchFamily="34" charset="-120"/>
              </a:rPr>
              <a:t>Goal: Avoid repeating expensive studies</a:t>
            </a:r>
            <a:endParaRPr lang="en-US" sz="1000" dirty="0"/>
          </a:p>
        </p:txBody>
      </p:sp>
      <p:pic>
        <p:nvPicPr>
          <p:cNvPr id="23" name="Image 3" descr="preencoded.png"/>
          <p:cNvPicPr>
            <a:picLocks noChangeAspect="1"/>
          </p:cNvPicPr>
          <p:nvPr/>
        </p:nvPicPr>
        <p:blipFill>
          <a:blip r:embed="rId6">
            <a:alphaModFix amt="50000"/>
          </a:blip>
          <a:srcRect/>
          <a:stretch/>
        </p:blipFill>
        <p:spPr>
          <a:xfrm>
            <a:off x="7366406" y="3233623"/>
            <a:ext cx="228600" cy="228600"/>
          </a:xfrm>
          <a:prstGeom prst="rect">
            <a:avLst/>
          </a:prstGeom>
        </p:spPr>
      </p:pic>
      <p:pic>
        <p:nvPicPr>
          <p:cNvPr id="24" name="Image 4" descr="preencoded.png"/>
          <p:cNvPicPr>
            <a:picLocks noChangeAspect="1"/>
          </p:cNvPicPr>
          <p:nvPr/>
        </p:nvPicPr>
        <p:blipFill>
          <a:blip r:embed="rId7">
            <a:alphaModFix amt="70000"/>
          </a:blip>
          <a:srcRect/>
          <a:stretch/>
        </p:blipFill>
        <p:spPr>
          <a:xfrm>
            <a:off x="4711903" y="4850282"/>
            <a:ext cx="133502" cy="133502"/>
          </a:xfrm>
          <a:prstGeom prst="rect">
            <a:avLst/>
          </a:prstGeom>
        </p:spPr>
      </p:pic>
      <p:sp>
        <p:nvSpPr>
          <p:cNvPr id="25" name="Shape 18"/>
          <p:cNvSpPr/>
          <p:nvPr/>
        </p:nvSpPr>
        <p:spPr>
          <a:xfrm>
            <a:off x="9836201" y="2247900"/>
            <a:ext cx="38405" cy="457200"/>
          </a:xfrm>
          <a:prstGeom prst="rect">
            <a:avLst/>
          </a:prstGeom>
          <a:solidFill>
            <a:srgbClr val="1E997C"/>
          </a:solidFill>
          <a:ln/>
        </p:spPr>
        <p:txBody>
          <a:bodyPr/>
          <a:lstStyle/>
          <a:p>
            <a:endParaRPr lang="en-US"/>
          </a:p>
        </p:txBody>
      </p:sp>
      <p:sp>
        <p:nvSpPr>
          <p:cNvPr id="26" name="Shape 19"/>
          <p:cNvSpPr/>
          <p:nvPr/>
        </p:nvSpPr>
        <p:spPr>
          <a:xfrm>
            <a:off x="8128102" y="2705100"/>
            <a:ext cx="3457346" cy="2438705"/>
          </a:xfrm>
          <a:prstGeom prst="roundRect">
            <a:avLst>
              <a:gd name="adj" fmla="val 1172"/>
            </a:avLst>
          </a:prstGeom>
          <a:solidFill>
            <a:srgbClr val="FFFFFF"/>
          </a:solidFill>
          <a:ln/>
          <a:effectLst>
            <a:outerShdw blurRad="241300" dist="101600" dir="5400000" algn="bl" rotWithShape="0">
              <a:srgbClr val="000000">
                <a:alpha val="10000"/>
              </a:srgbClr>
            </a:outerShdw>
          </a:effectLst>
        </p:spPr>
        <p:txBody>
          <a:bodyPr/>
          <a:lstStyle/>
          <a:p>
            <a:endParaRPr lang="en-US"/>
          </a:p>
        </p:txBody>
      </p:sp>
      <p:sp>
        <p:nvSpPr>
          <p:cNvPr id="27" name="Shape 20"/>
          <p:cNvSpPr/>
          <p:nvPr/>
        </p:nvSpPr>
        <p:spPr>
          <a:xfrm>
            <a:off x="8128102" y="2705100"/>
            <a:ext cx="3457346" cy="75895"/>
          </a:xfrm>
          <a:prstGeom prst="rect">
            <a:avLst/>
          </a:prstGeom>
          <a:solidFill>
            <a:srgbClr val="1E997C"/>
          </a:solidFill>
          <a:ln/>
        </p:spPr>
        <p:txBody>
          <a:bodyPr/>
          <a:lstStyle/>
          <a:p>
            <a:endParaRPr lang="en-US"/>
          </a:p>
        </p:txBody>
      </p:sp>
      <p:sp>
        <p:nvSpPr>
          <p:cNvPr id="28" name="Shape 21"/>
          <p:cNvSpPr/>
          <p:nvPr/>
        </p:nvSpPr>
        <p:spPr>
          <a:xfrm>
            <a:off x="8356702" y="4305300"/>
            <a:ext cx="3000146" cy="609905"/>
          </a:xfrm>
          <a:prstGeom prst="roundRect">
            <a:avLst>
              <a:gd name="adj" fmla="val 9370"/>
            </a:avLst>
          </a:prstGeom>
          <a:solidFill>
            <a:srgbClr val="ECFDF5"/>
          </a:solidFill>
          <a:ln/>
        </p:spPr>
        <p:txBody>
          <a:bodyPr/>
          <a:lstStyle/>
          <a:p>
            <a:endParaRPr lang="en-US"/>
          </a:p>
        </p:txBody>
      </p:sp>
      <p:sp>
        <p:nvSpPr>
          <p:cNvPr id="29" name="Text 22"/>
          <p:cNvSpPr txBox="1"/>
          <p:nvPr/>
        </p:nvSpPr>
        <p:spPr>
          <a:xfrm>
            <a:off x="8356702" y="3038856"/>
            <a:ext cx="710489" cy="162763"/>
          </a:xfrm>
          <a:prstGeom prst="rect">
            <a:avLst/>
          </a:prstGeom>
          <a:noFill/>
          <a:ln/>
        </p:spPr>
        <p:txBody>
          <a:bodyPr wrap="square" lIns="0" tIns="0" rIns="0" bIns="0" rtlCol="0" anchor="ctr"/>
          <a:lstStyle/>
          <a:p>
            <a:pPr marL="0" indent="0" algn="l">
              <a:buNone/>
            </a:pPr>
            <a:r>
              <a:rPr lang="en-US" sz="1000" b="1" dirty="0">
                <a:solidFill>
                  <a:srgbClr val="1E997C"/>
                </a:solidFill>
                <a:latin typeface="Karla" pitchFamily="34" charset="0"/>
                <a:ea typeface="Karla" pitchFamily="34" charset="-122"/>
                <a:cs typeface="Karla" pitchFamily="34" charset="-120"/>
              </a:rPr>
              <a:t>STEP 03</a:t>
            </a:r>
            <a:endParaRPr lang="en-US" sz="1000" dirty="0"/>
          </a:p>
        </p:txBody>
      </p:sp>
      <p:sp>
        <p:nvSpPr>
          <p:cNvPr id="30" name="Text 23"/>
          <p:cNvSpPr txBox="1"/>
          <p:nvPr/>
        </p:nvSpPr>
        <p:spPr>
          <a:xfrm>
            <a:off x="8356702" y="3410102"/>
            <a:ext cx="1095451" cy="267005"/>
          </a:xfrm>
          <a:prstGeom prst="rect">
            <a:avLst/>
          </a:prstGeom>
          <a:noFill/>
          <a:ln/>
        </p:spPr>
        <p:txBody>
          <a:bodyPr wrap="square" lIns="0" tIns="0" rIns="0" bIns="0" rtlCol="0" anchor="ctr"/>
          <a:lstStyle/>
          <a:p>
            <a:pPr marL="0" indent="0" algn="l">
              <a:buNone/>
            </a:pPr>
            <a:r>
              <a:rPr lang="en-US" sz="1800" dirty="0">
                <a:solidFill>
                  <a:srgbClr val="1F2937"/>
                </a:solidFill>
                <a:latin typeface="Tenor Sans" pitchFamily="34" charset="0"/>
                <a:ea typeface="Tenor Sans" pitchFamily="34" charset="-122"/>
                <a:cs typeface="Tenor Sans" pitchFamily="34" charset="-120"/>
              </a:rPr>
              <a:t>Series A</a:t>
            </a:r>
            <a:endParaRPr lang="en-US" sz="1800" dirty="0"/>
          </a:p>
        </p:txBody>
      </p:sp>
      <p:sp>
        <p:nvSpPr>
          <p:cNvPr id="31" name="Text 24"/>
          <p:cNvSpPr txBox="1"/>
          <p:nvPr/>
        </p:nvSpPr>
        <p:spPr>
          <a:xfrm>
            <a:off x="8356702" y="3772205"/>
            <a:ext cx="2638958" cy="372161"/>
          </a:xfrm>
          <a:prstGeom prst="rect">
            <a:avLst/>
          </a:prstGeom>
          <a:noFill/>
          <a:ln/>
        </p:spPr>
        <p:txBody>
          <a:bodyPr wrap="square" lIns="0" tIns="0" rIns="0" bIns="0" rtlCol="0" anchor="ctr"/>
          <a:lstStyle/>
          <a:p>
            <a:pPr marL="0" indent="0" algn="l">
              <a:buNone/>
            </a:pPr>
            <a:r>
              <a:rPr lang="en-US" sz="1200" b="1" dirty="0">
                <a:solidFill>
                  <a:srgbClr val="4B5563"/>
                </a:solidFill>
                <a:latin typeface="Karla" pitchFamily="34" charset="0"/>
                <a:ea typeface="Karla" pitchFamily="34" charset="-122"/>
                <a:cs typeface="Karla" pitchFamily="34" charset="-120"/>
              </a:rPr>
              <a:t>Submission-grade evidence + QMS operating in reality</a:t>
            </a:r>
            <a:endParaRPr lang="en-US" sz="1200" dirty="0"/>
          </a:p>
        </p:txBody>
      </p:sp>
      <p:sp>
        <p:nvSpPr>
          <p:cNvPr id="32" name="Text 25"/>
          <p:cNvSpPr txBox="1"/>
          <p:nvPr/>
        </p:nvSpPr>
        <p:spPr>
          <a:xfrm>
            <a:off x="8639938" y="4418839"/>
            <a:ext cx="2729484" cy="352958"/>
          </a:xfrm>
          <a:prstGeom prst="rect">
            <a:avLst/>
          </a:prstGeom>
          <a:noFill/>
          <a:ln/>
        </p:spPr>
        <p:txBody>
          <a:bodyPr wrap="square" lIns="0" tIns="0" rIns="0" bIns="0" rtlCol="0" anchor="ctr"/>
          <a:lstStyle/>
          <a:p>
            <a:pPr marL="0" indent="0" algn="l">
              <a:buNone/>
            </a:pPr>
            <a:r>
              <a:rPr lang="en-US" sz="1000" i="1" dirty="0">
                <a:solidFill>
                  <a:srgbClr val="1E997C"/>
                </a:solidFill>
                <a:latin typeface="Karla" pitchFamily="34" charset="0"/>
                <a:ea typeface="Karla" pitchFamily="34" charset="-122"/>
                <a:cs typeface="Karla" pitchFamily="34" charset="-120"/>
              </a:rPr>
              <a:t>Goal: FDA-ready evidence &amp; inspectable system</a:t>
            </a:r>
            <a:endParaRPr lang="en-US" sz="1000" dirty="0"/>
          </a:p>
        </p:txBody>
      </p:sp>
      <p:pic>
        <p:nvPicPr>
          <p:cNvPr id="33" name="Image 5" descr="preencoded.png"/>
          <p:cNvPicPr>
            <a:picLocks noChangeAspect="1"/>
          </p:cNvPicPr>
          <p:nvPr/>
        </p:nvPicPr>
        <p:blipFill>
          <a:blip r:embed="rId8">
            <a:alphaModFix amt="50000"/>
          </a:blip>
          <a:srcRect/>
          <a:stretch/>
        </p:blipFill>
        <p:spPr>
          <a:xfrm>
            <a:off x="11125505" y="3009595"/>
            <a:ext cx="228600" cy="228600"/>
          </a:xfrm>
          <a:prstGeom prst="rect">
            <a:avLst/>
          </a:prstGeom>
        </p:spPr>
      </p:pic>
      <p:pic>
        <p:nvPicPr>
          <p:cNvPr id="34" name="Image 6" descr="preencoded.png"/>
          <p:cNvPicPr>
            <a:picLocks noChangeAspect="1"/>
          </p:cNvPicPr>
          <p:nvPr/>
        </p:nvPicPr>
        <p:blipFill>
          <a:blip r:embed="rId9">
            <a:alphaModFix amt="70000"/>
          </a:blip>
          <a:srcRect/>
          <a:stretch/>
        </p:blipFill>
        <p:spPr>
          <a:xfrm>
            <a:off x="8471002" y="4436059"/>
            <a:ext cx="133502" cy="133502"/>
          </a:xfrm>
          <a:prstGeom prst="rect">
            <a:avLst/>
          </a:prstGeom>
        </p:spPr>
      </p:pic>
      <p:sp>
        <p:nvSpPr>
          <p:cNvPr id="35" name="Shape 26"/>
          <p:cNvSpPr/>
          <p:nvPr/>
        </p:nvSpPr>
        <p:spPr>
          <a:xfrm>
            <a:off x="457200" y="5896356"/>
            <a:ext cx="11277295" cy="9144"/>
          </a:xfrm>
          <a:prstGeom prst="rect">
            <a:avLst/>
          </a:prstGeom>
          <a:solidFill>
            <a:srgbClr val="E5E7EB"/>
          </a:solidFill>
          <a:ln/>
        </p:spPr>
        <p:txBody>
          <a:bodyPr/>
          <a:lstStyle/>
          <a:p>
            <a:endParaRPr lang="en-US"/>
          </a:p>
        </p:txBody>
      </p:sp>
      <p:pic>
        <p:nvPicPr>
          <p:cNvPr id="36" name="Image 7" descr="preencoded.png"/>
          <p:cNvPicPr>
            <a:picLocks noChangeAspect="1"/>
          </p:cNvPicPr>
          <p:nvPr/>
        </p:nvPicPr>
        <p:blipFill>
          <a:blip r:embed="rId10"/>
          <a:srcRect/>
          <a:stretch/>
        </p:blipFill>
        <p:spPr>
          <a:xfrm>
            <a:off x="457200" y="6077407"/>
            <a:ext cx="152705" cy="152705"/>
          </a:xfrm>
          <a:prstGeom prst="rect">
            <a:avLst/>
          </a:prstGeom>
        </p:spPr>
      </p:pic>
      <p:sp>
        <p:nvSpPr>
          <p:cNvPr id="37" name="Text 27"/>
          <p:cNvSpPr txBox="1"/>
          <p:nvPr/>
        </p:nvSpPr>
        <p:spPr>
          <a:xfrm>
            <a:off x="685800" y="6067349"/>
            <a:ext cx="6805879" cy="162763"/>
          </a:xfrm>
          <a:prstGeom prst="rect">
            <a:avLst/>
          </a:prstGeom>
          <a:noFill/>
          <a:ln/>
        </p:spPr>
        <p:txBody>
          <a:bodyPr wrap="square" lIns="0" tIns="0" rIns="0" bIns="0" rtlCol="0" anchor="ctr"/>
          <a:lstStyle/>
          <a:p>
            <a:pPr marL="0" indent="0" algn="l">
              <a:buNone/>
            </a:pPr>
            <a:r>
              <a:rPr lang="en-US" sz="1000" dirty="0">
                <a:solidFill>
                  <a:srgbClr val="6B7280"/>
                </a:solidFill>
                <a:latin typeface="Karla" pitchFamily="34" charset="0"/>
                <a:ea typeface="Karla" pitchFamily="34" charset="-122"/>
                <a:cs typeface="Karla" pitchFamily="34" charset="-120"/>
              </a:rPr>
              <a:t>What must exist vs. hypothesized: Rigor increases at each stage. Early errors compound into "Regulatory Debt".</a:t>
            </a:r>
            <a:endParaRPr lang="en-US" sz="1000" dirty="0"/>
          </a:p>
        </p:txBody>
      </p:sp>
      <p:sp>
        <p:nvSpPr>
          <p:cNvPr id="38" name="Shape 28"/>
          <p:cNvSpPr/>
          <p:nvPr/>
        </p:nvSpPr>
        <p:spPr>
          <a:xfrm>
            <a:off x="9407347" y="6095695"/>
            <a:ext cx="114300" cy="114300"/>
          </a:xfrm>
          <a:prstGeom prst="roundRect">
            <a:avLst>
              <a:gd name="adj" fmla="val 800000"/>
            </a:avLst>
          </a:prstGeom>
          <a:solidFill>
            <a:srgbClr val="9CA3AF"/>
          </a:solidFill>
          <a:ln/>
        </p:spPr>
        <p:txBody>
          <a:bodyPr/>
          <a:lstStyle/>
          <a:p>
            <a:endParaRPr lang="en-US"/>
          </a:p>
        </p:txBody>
      </p:sp>
      <p:sp>
        <p:nvSpPr>
          <p:cNvPr id="39" name="Text 29"/>
          <p:cNvSpPr txBox="1"/>
          <p:nvPr/>
        </p:nvSpPr>
        <p:spPr>
          <a:xfrm>
            <a:off x="9559138" y="6086551"/>
            <a:ext cx="676656" cy="133502"/>
          </a:xfrm>
          <a:prstGeom prst="rect">
            <a:avLst/>
          </a:prstGeom>
          <a:noFill/>
          <a:ln/>
        </p:spPr>
        <p:txBody>
          <a:bodyPr wrap="square" lIns="0" tIns="0" rIns="0" bIns="0" rtlCol="0" anchor="ctr"/>
          <a:lstStyle/>
          <a:p>
            <a:pPr marL="0" indent="0" algn="l">
              <a:buNone/>
            </a:pPr>
            <a:r>
              <a:rPr lang="en-US" sz="900" dirty="0">
                <a:solidFill>
                  <a:srgbClr val="6B7280"/>
                </a:solidFill>
                <a:latin typeface="Karla" pitchFamily="34" charset="0"/>
                <a:ea typeface="Karla" pitchFamily="34" charset="-122"/>
                <a:cs typeface="Karla" pitchFamily="34" charset="-120"/>
              </a:rPr>
              <a:t>Hypothesis</a:t>
            </a:r>
            <a:endParaRPr lang="en-US" sz="900" dirty="0"/>
          </a:p>
        </p:txBody>
      </p:sp>
      <p:sp>
        <p:nvSpPr>
          <p:cNvPr id="40" name="Shape 30"/>
          <p:cNvSpPr/>
          <p:nvPr/>
        </p:nvSpPr>
        <p:spPr>
          <a:xfrm>
            <a:off x="10296144" y="6095695"/>
            <a:ext cx="114300" cy="114300"/>
          </a:xfrm>
          <a:prstGeom prst="roundRect">
            <a:avLst>
              <a:gd name="adj" fmla="val 800000"/>
            </a:avLst>
          </a:prstGeom>
          <a:solidFill>
            <a:srgbClr val="0784BA"/>
          </a:solidFill>
          <a:ln/>
        </p:spPr>
        <p:txBody>
          <a:bodyPr/>
          <a:lstStyle/>
          <a:p>
            <a:endParaRPr lang="en-US"/>
          </a:p>
        </p:txBody>
      </p:sp>
      <p:sp>
        <p:nvSpPr>
          <p:cNvPr id="41" name="Text 31"/>
          <p:cNvSpPr txBox="1"/>
          <p:nvPr/>
        </p:nvSpPr>
        <p:spPr>
          <a:xfrm>
            <a:off x="10447934" y="6086551"/>
            <a:ext cx="553212" cy="133502"/>
          </a:xfrm>
          <a:prstGeom prst="rect">
            <a:avLst/>
          </a:prstGeom>
          <a:noFill/>
          <a:ln/>
        </p:spPr>
        <p:txBody>
          <a:bodyPr wrap="square" lIns="0" tIns="0" rIns="0" bIns="0" rtlCol="0" anchor="ctr"/>
          <a:lstStyle/>
          <a:p>
            <a:pPr marL="0" indent="0" algn="l">
              <a:buNone/>
            </a:pPr>
            <a:r>
              <a:rPr lang="en-US" sz="900" dirty="0">
                <a:solidFill>
                  <a:srgbClr val="6B7280"/>
                </a:solidFill>
                <a:latin typeface="Karla" pitchFamily="34" charset="0"/>
                <a:ea typeface="Karla" pitchFamily="34" charset="-122"/>
                <a:cs typeface="Karla" pitchFamily="34" charset="-120"/>
              </a:rPr>
              <a:t>Planning</a:t>
            </a:r>
            <a:endParaRPr lang="en-US" sz="900" dirty="0"/>
          </a:p>
        </p:txBody>
      </p:sp>
      <p:sp>
        <p:nvSpPr>
          <p:cNvPr id="42" name="Shape 32"/>
          <p:cNvSpPr/>
          <p:nvPr/>
        </p:nvSpPr>
        <p:spPr>
          <a:xfrm>
            <a:off x="11064240" y="6095695"/>
            <a:ext cx="114300" cy="114300"/>
          </a:xfrm>
          <a:prstGeom prst="roundRect">
            <a:avLst>
              <a:gd name="adj" fmla="val 800000"/>
            </a:avLst>
          </a:prstGeom>
          <a:solidFill>
            <a:srgbClr val="1E997C"/>
          </a:solidFill>
          <a:ln/>
        </p:spPr>
        <p:txBody>
          <a:bodyPr/>
          <a:lstStyle/>
          <a:p>
            <a:endParaRPr lang="en-US"/>
          </a:p>
        </p:txBody>
      </p:sp>
      <p:sp>
        <p:nvSpPr>
          <p:cNvPr id="43" name="Text 33"/>
          <p:cNvSpPr txBox="1"/>
          <p:nvPr/>
        </p:nvSpPr>
        <p:spPr>
          <a:xfrm>
            <a:off x="11216945" y="6086551"/>
            <a:ext cx="609905" cy="133502"/>
          </a:xfrm>
          <a:prstGeom prst="rect">
            <a:avLst/>
          </a:prstGeom>
          <a:noFill/>
          <a:ln/>
        </p:spPr>
        <p:txBody>
          <a:bodyPr wrap="square" lIns="0" tIns="0" rIns="0" bIns="0" rtlCol="0" anchor="ctr"/>
          <a:lstStyle/>
          <a:p>
            <a:pPr marL="0" indent="0" algn="l">
              <a:buNone/>
            </a:pPr>
            <a:r>
              <a:rPr lang="en-US" sz="900" dirty="0">
                <a:solidFill>
                  <a:srgbClr val="6B7280"/>
                </a:solidFill>
                <a:latin typeface="Karla" pitchFamily="34" charset="0"/>
                <a:ea typeface="Karla" pitchFamily="34" charset="-122"/>
                <a:cs typeface="Karla" pitchFamily="34" charset="-120"/>
              </a:rPr>
              <a:t>Execution</a:t>
            </a:r>
            <a:endParaRPr lang="en-US" sz="900" dirty="0"/>
          </a:p>
        </p:txBody>
      </p:sp>
      <p:sp>
        <p:nvSpPr>
          <p:cNvPr id="44" name="Shape 34"/>
          <p:cNvSpPr/>
          <p:nvPr/>
        </p:nvSpPr>
        <p:spPr>
          <a:xfrm>
            <a:off x="457200" y="1524305"/>
            <a:ext cx="38405" cy="267005"/>
          </a:xfrm>
          <a:prstGeom prst="rect">
            <a:avLst/>
          </a:prstGeom>
          <a:solidFill>
            <a:srgbClr val="1E997C"/>
          </a:solidFill>
          <a:ln/>
        </p:spPr>
        <p:txBody>
          <a:bodyPr/>
          <a:lstStyle/>
          <a:p>
            <a:endParaRPr lang="en-US"/>
          </a:p>
        </p:txBody>
      </p:sp>
      <p:sp>
        <p:nvSpPr>
          <p:cNvPr id="45" name="Text 35"/>
          <p:cNvSpPr txBox="1"/>
          <p:nvPr/>
        </p:nvSpPr>
        <p:spPr>
          <a:xfrm>
            <a:off x="457200" y="1057046"/>
            <a:ext cx="9249156" cy="400507"/>
          </a:xfrm>
          <a:prstGeom prst="rect">
            <a:avLst/>
          </a:prstGeom>
          <a:noFill/>
          <a:ln/>
        </p:spPr>
        <p:txBody>
          <a:bodyPr wrap="square" lIns="0" tIns="0" rIns="0" bIns="0" rtlCol="0" anchor="ctr"/>
          <a:lstStyle/>
          <a:p>
            <a:pPr marL="0" indent="0" algn="l">
              <a:buNone/>
            </a:pPr>
            <a:r>
              <a:rPr lang="en-US" sz="2700" dirty="0">
                <a:solidFill>
                  <a:srgbClr val="111827"/>
                </a:solidFill>
                <a:latin typeface="Tenor Sans" pitchFamily="34" charset="0"/>
                <a:ea typeface="Tenor Sans" pitchFamily="34" charset="-122"/>
                <a:cs typeface="Tenor Sans" pitchFamily="34" charset="-120"/>
              </a:rPr>
              <a:t>Stage expectations: prevent irreversible mistakes early</a:t>
            </a:r>
            <a:endParaRPr lang="en-US" sz="2700" dirty="0"/>
          </a:p>
        </p:txBody>
      </p:sp>
      <p:sp>
        <p:nvSpPr>
          <p:cNvPr id="46" name="Text 36"/>
          <p:cNvSpPr txBox="1"/>
          <p:nvPr/>
        </p:nvSpPr>
        <p:spPr>
          <a:xfrm>
            <a:off x="647395" y="1543507"/>
            <a:ext cx="7610551" cy="219456"/>
          </a:xfrm>
          <a:prstGeom prst="rect">
            <a:avLst/>
          </a:prstGeom>
          <a:noFill/>
          <a:ln/>
        </p:spPr>
        <p:txBody>
          <a:bodyPr wrap="square" lIns="0" tIns="0" rIns="0" bIns="0" rtlCol="0" anchor="ctr"/>
          <a:lstStyle/>
          <a:p>
            <a:pPr marL="0" indent="0" algn="l">
              <a:buNone/>
            </a:pPr>
            <a:r>
              <a:rPr lang="en-US" sz="1500" dirty="0">
                <a:solidFill>
                  <a:srgbClr val="4B5563"/>
                </a:solidFill>
                <a:latin typeface="Karla" pitchFamily="34" charset="0"/>
                <a:ea typeface="Karla" pitchFamily="34" charset="-122"/>
                <a:cs typeface="Karla" pitchFamily="34" charset="-120"/>
              </a:rPr>
              <a:t>Early-stage diligence is about preventing irreversible mistakes, not perfect paperwork.</a:t>
            </a:r>
            <a:endParaRPr lang="en-US" sz="1500" dirty="0"/>
          </a:p>
        </p:txBody>
      </p:sp>
      <p:pic>
        <p:nvPicPr>
          <p:cNvPr id="47" name="Image 8" descr="preencoded.png"/>
          <p:cNvPicPr>
            <a:picLocks noChangeAspect="1"/>
          </p:cNvPicPr>
          <p:nvPr/>
        </p:nvPicPr>
        <p:blipFill>
          <a:blip r:embed="rId11"/>
          <a:srcRect l="8984" r="8984"/>
          <a:stretch/>
        </p:blipFill>
        <p:spPr>
          <a:xfrm>
            <a:off x="457200" y="228600"/>
            <a:ext cx="457200" cy="457200"/>
          </a:xfrm>
          <a:prstGeom prst="rect">
            <a:avLst/>
          </a:prstGeom>
        </p:spPr>
      </p:pic>
      <p:sp>
        <p:nvSpPr>
          <p:cNvPr id="48" name="Text 37"/>
          <p:cNvSpPr txBox="1"/>
          <p:nvPr/>
        </p:nvSpPr>
        <p:spPr>
          <a:xfrm>
            <a:off x="1067105" y="276149"/>
            <a:ext cx="652882" cy="210312"/>
          </a:xfrm>
          <a:prstGeom prst="rect">
            <a:avLst/>
          </a:prstGeom>
          <a:noFill/>
          <a:ln/>
        </p:spPr>
        <p:txBody>
          <a:bodyPr wrap="square" lIns="0" tIns="0" rIns="0" bIns="0" rtlCol="0" anchor="ctr"/>
          <a:lstStyle/>
          <a:p>
            <a:pPr marL="0" indent="0" algn="l">
              <a:buNone/>
            </a:pPr>
            <a:r>
              <a:rPr lang="en-US" sz="1300" b="1" dirty="0">
                <a:solidFill>
                  <a:srgbClr val="111827"/>
                </a:solidFill>
                <a:latin typeface="Tenor Sans" pitchFamily="34" charset="0"/>
                <a:ea typeface="Tenor Sans" pitchFamily="34" charset="-122"/>
                <a:cs typeface="Tenor Sans" pitchFamily="34" charset="-120"/>
              </a:rPr>
              <a:t>APSIS</a:t>
            </a:r>
            <a:endParaRPr lang="en-US" sz="1300" dirty="0"/>
          </a:p>
        </p:txBody>
      </p:sp>
      <p:sp>
        <p:nvSpPr>
          <p:cNvPr id="49" name="Text 38"/>
          <p:cNvSpPr txBox="1"/>
          <p:nvPr/>
        </p:nvSpPr>
        <p:spPr>
          <a:xfrm>
            <a:off x="1067105" y="476402"/>
            <a:ext cx="1219810" cy="133502"/>
          </a:xfrm>
          <a:prstGeom prst="rect">
            <a:avLst/>
          </a:prstGeom>
          <a:noFill/>
          <a:ln/>
        </p:spPr>
        <p:txBody>
          <a:bodyPr wrap="square" lIns="0" tIns="0" rIns="0" bIns="0" rtlCol="0" anchor="ctr"/>
          <a:lstStyle/>
          <a:p>
            <a:pPr marL="0" indent="0" algn="l">
              <a:buNone/>
            </a:pPr>
            <a:r>
              <a:rPr lang="en-US" sz="900" dirty="0">
                <a:solidFill>
                  <a:srgbClr val="6B7280"/>
                </a:solidFill>
                <a:latin typeface="Karla" pitchFamily="34" charset="0"/>
                <a:ea typeface="Karla" pitchFamily="34" charset="-122"/>
                <a:cs typeface="Karla" pitchFamily="34" charset="-120"/>
              </a:rPr>
              <a:t>CONSULTING GROUP</a:t>
            </a:r>
            <a:endParaRPr lang="en-US" sz="900" dirty="0"/>
          </a:p>
        </p:txBody>
      </p:sp>
      <p:sp>
        <p:nvSpPr>
          <p:cNvPr id="51" name="Text 5">
            <a:extLst>
              <a:ext uri="{FF2B5EF4-FFF2-40B4-BE49-F238E27FC236}">
                <a16:creationId xmlns:a16="http://schemas.microsoft.com/office/drawing/2014/main" id="{F152B58C-4C25-A95F-6A87-6C35EBE9B075}"/>
              </a:ext>
            </a:extLst>
          </p:cNvPr>
          <p:cNvSpPr txBox="1"/>
          <p:nvPr/>
        </p:nvSpPr>
        <p:spPr>
          <a:xfrm>
            <a:off x="11318443" y="448056"/>
            <a:ext cx="676656" cy="400507"/>
          </a:xfrm>
          <a:prstGeom prst="rect">
            <a:avLst/>
          </a:prstGeom>
          <a:noFill/>
          <a:ln/>
        </p:spPr>
        <p:txBody>
          <a:bodyPr wrap="square" lIns="0" tIns="0" rIns="0" bIns="0" rtlCol="0" anchor="ctr"/>
          <a:lstStyle/>
          <a:p>
            <a:pPr marL="0" indent="0" algn="r">
              <a:buNone/>
            </a:pPr>
            <a:r>
              <a:rPr lang="en-US" sz="2700" b="1" dirty="0">
                <a:solidFill>
                  <a:srgbClr val="9CA3AF">
                    <a:alpha val="30000"/>
                  </a:srgbClr>
                </a:solidFill>
                <a:latin typeface="Karla" pitchFamily="34" charset="0"/>
              </a:rPr>
              <a:t>16</a:t>
            </a:r>
            <a:endParaRPr lang="en-US" sz="27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23">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3F4F6"/>
          </a:solidFill>
          <a:ln/>
        </p:spPr>
        <p:txBody>
          <a:bodyPr/>
          <a:lstStyle/>
          <a:p>
            <a:endParaRPr lang="en-US"/>
          </a:p>
        </p:txBody>
      </p:sp>
      <p:sp>
        <p:nvSpPr>
          <p:cNvPr id="3" name="Shape 1"/>
          <p:cNvSpPr/>
          <p:nvPr/>
        </p:nvSpPr>
        <p:spPr>
          <a:xfrm>
            <a:off x="0" y="0"/>
            <a:ext cx="12191695" cy="6858000"/>
          </a:xfrm>
          <a:prstGeom prst="rect">
            <a:avLst/>
          </a:prstGeom>
          <a:solidFill>
            <a:srgbClr val="FFFFFF"/>
          </a:solidFill>
          <a:ln/>
          <a:effectLst>
            <a:outerShdw blurRad="12700" dist="12700" dir="16200000" algn="bl" rotWithShape="0">
              <a:srgbClr val="000000">
                <a:alpha val="75000"/>
              </a:srgbClr>
            </a:outerShdw>
          </a:effectLst>
        </p:spPr>
        <p:txBody>
          <a:bodyPr/>
          <a:lstStyle/>
          <a:p>
            <a:endParaRPr lang="en-US"/>
          </a:p>
        </p:txBody>
      </p:sp>
      <p:sp>
        <p:nvSpPr>
          <p:cNvPr id="4" name="Shape 2"/>
          <p:cNvSpPr/>
          <p:nvPr/>
        </p:nvSpPr>
        <p:spPr>
          <a:xfrm>
            <a:off x="0" y="761695"/>
            <a:ext cx="12191695" cy="6096305"/>
          </a:xfrm>
          <a:prstGeom prst="rect">
            <a:avLst/>
          </a:prstGeom>
          <a:solidFill>
            <a:srgbClr val="FFFFFF"/>
          </a:solidFill>
          <a:ln/>
        </p:spPr>
        <p:txBody>
          <a:bodyPr/>
          <a:lstStyle/>
          <a:p>
            <a:endParaRPr lang="en-US"/>
          </a:p>
        </p:txBody>
      </p:sp>
      <p:sp>
        <p:nvSpPr>
          <p:cNvPr id="5" name="Shape 3"/>
          <p:cNvSpPr/>
          <p:nvPr/>
        </p:nvSpPr>
        <p:spPr>
          <a:xfrm>
            <a:off x="9753905" y="761695"/>
            <a:ext cx="2438705" cy="2438705"/>
          </a:xfrm>
          <a:prstGeom prst="rect">
            <a:avLst/>
          </a:prstGeom>
          <a:solidFill>
            <a:srgbClr val="0784BA">
              <a:alpha val="5000"/>
            </a:srgbClr>
          </a:solidFill>
          <a:ln/>
        </p:spPr>
        <p:txBody>
          <a:bodyPr/>
          <a:lstStyle/>
          <a:p>
            <a:endParaRPr lang="en-US"/>
          </a:p>
        </p:txBody>
      </p:sp>
      <p:sp>
        <p:nvSpPr>
          <p:cNvPr id="7" name="Shape 5"/>
          <p:cNvSpPr/>
          <p:nvPr/>
        </p:nvSpPr>
        <p:spPr>
          <a:xfrm>
            <a:off x="0" y="0"/>
            <a:ext cx="12191695" cy="761695"/>
          </a:xfrm>
          <a:prstGeom prst="rect">
            <a:avLst/>
          </a:prstGeom>
          <a:solidFill>
            <a:srgbClr val="FFFFFF"/>
          </a:solidFill>
          <a:ln/>
        </p:spPr>
        <p:txBody>
          <a:bodyPr/>
          <a:lstStyle/>
          <a:p>
            <a:endParaRPr lang="en-US"/>
          </a:p>
        </p:txBody>
      </p:sp>
      <p:sp>
        <p:nvSpPr>
          <p:cNvPr id="8" name="Shape 6"/>
          <p:cNvSpPr/>
          <p:nvPr/>
        </p:nvSpPr>
        <p:spPr>
          <a:xfrm>
            <a:off x="0" y="752551"/>
            <a:ext cx="12191695" cy="9144"/>
          </a:xfrm>
          <a:prstGeom prst="rect">
            <a:avLst/>
          </a:prstGeom>
          <a:solidFill>
            <a:srgbClr val="E5E7EB"/>
          </a:solidFill>
          <a:ln/>
        </p:spPr>
        <p:txBody>
          <a:bodyPr/>
          <a:lstStyle/>
          <a:p>
            <a:endParaRPr lang="en-US"/>
          </a:p>
        </p:txBody>
      </p:sp>
      <p:pic>
        <p:nvPicPr>
          <p:cNvPr id="9" name="Image 0" descr="preencoded.png"/>
          <p:cNvPicPr>
            <a:picLocks noChangeAspect="1"/>
          </p:cNvPicPr>
          <p:nvPr/>
        </p:nvPicPr>
        <p:blipFill>
          <a:blip r:embed="rId3"/>
          <a:srcRect l="8984" r="8984"/>
          <a:stretch/>
        </p:blipFill>
        <p:spPr>
          <a:xfrm>
            <a:off x="457200" y="185623"/>
            <a:ext cx="381305" cy="381305"/>
          </a:xfrm>
          <a:prstGeom prst="rect">
            <a:avLst/>
          </a:prstGeom>
        </p:spPr>
      </p:pic>
      <p:sp>
        <p:nvSpPr>
          <p:cNvPr id="10" name="Shape 7"/>
          <p:cNvSpPr/>
          <p:nvPr/>
        </p:nvSpPr>
        <p:spPr>
          <a:xfrm>
            <a:off x="11262665" y="185623"/>
            <a:ext cx="9144" cy="381305"/>
          </a:xfrm>
          <a:prstGeom prst="rect">
            <a:avLst/>
          </a:prstGeom>
          <a:solidFill>
            <a:srgbClr val="E5E7EB"/>
          </a:solidFill>
          <a:ln/>
        </p:spPr>
        <p:txBody>
          <a:bodyPr/>
          <a:lstStyle/>
          <a:p>
            <a:endParaRPr lang="en-US"/>
          </a:p>
        </p:txBody>
      </p:sp>
      <p:sp>
        <p:nvSpPr>
          <p:cNvPr id="11" name="Text 8"/>
          <p:cNvSpPr txBox="1"/>
          <p:nvPr/>
        </p:nvSpPr>
        <p:spPr>
          <a:xfrm>
            <a:off x="990295" y="195682"/>
            <a:ext cx="652882" cy="210312"/>
          </a:xfrm>
          <a:prstGeom prst="rect">
            <a:avLst/>
          </a:prstGeom>
          <a:noFill/>
          <a:ln/>
        </p:spPr>
        <p:txBody>
          <a:bodyPr wrap="square" lIns="0" tIns="0" rIns="0" bIns="0" rtlCol="0" anchor="ctr"/>
          <a:lstStyle/>
          <a:p>
            <a:pPr marL="0" indent="0" algn="l">
              <a:buNone/>
            </a:pPr>
            <a:r>
              <a:rPr lang="en-US" sz="1300" b="1" dirty="0">
                <a:solidFill>
                  <a:srgbClr val="111827"/>
                </a:solidFill>
                <a:latin typeface="Tenor Sans" pitchFamily="34" charset="0"/>
                <a:ea typeface="Tenor Sans" pitchFamily="34" charset="-122"/>
                <a:cs typeface="Tenor Sans" pitchFamily="34" charset="-120"/>
              </a:rPr>
              <a:t>APSIS</a:t>
            </a:r>
            <a:endParaRPr lang="en-US" sz="1300" dirty="0"/>
          </a:p>
        </p:txBody>
      </p:sp>
      <p:sp>
        <p:nvSpPr>
          <p:cNvPr id="12" name="Text 9"/>
          <p:cNvSpPr txBox="1"/>
          <p:nvPr/>
        </p:nvSpPr>
        <p:spPr>
          <a:xfrm>
            <a:off x="990295" y="395021"/>
            <a:ext cx="1219810" cy="133502"/>
          </a:xfrm>
          <a:prstGeom prst="rect">
            <a:avLst/>
          </a:prstGeom>
          <a:noFill/>
          <a:ln/>
        </p:spPr>
        <p:txBody>
          <a:bodyPr wrap="square" lIns="0" tIns="0" rIns="0" bIns="0" rtlCol="0" anchor="ctr"/>
          <a:lstStyle/>
          <a:p>
            <a:pPr marL="0" indent="0" algn="l">
              <a:buNone/>
            </a:pPr>
            <a:r>
              <a:rPr lang="en-US" sz="900" dirty="0">
                <a:solidFill>
                  <a:srgbClr val="6B7280"/>
                </a:solidFill>
                <a:latin typeface="Karla" pitchFamily="34" charset="0"/>
                <a:ea typeface="Karla" pitchFamily="34" charset="-122"/>
                <a:cs typeface="Karla" pitchFamily="34" charset="-120"/>
              </a:rPr>
              <a:t>CONSULTING GROUP</a:t>
            </a:r>
            <a:endParaRPr lang="en-US" sz="900" dirty="0"/>
          </a:p>
        </p:txBody>
      </p:sp>
      <p:sp>
        <p:nvSpPr>
          <p:cNvPr id="16" name="Shape 13"/>
          <p:cNvSpPr/>
          <p:nvPr/>
        </p:nvSpPr>
        <p:spPr>
          <a:xfrm>
            <a:off x="609905" y="1218895"/>
            <a:ext cx="304495" cy="38405"/>
          </a:xfrm>
          <a:prstGeom prst="rect">
            <a:avLst/>
          </a:prstGeom>
          <a:solidFill>
            <a:srgbClr val="1E997C"/>
          </a:solidFill>
          <a:ln/>
        </p:spPr>
        <p:txBody>
          <a:bodyPr/>
          <a:lstStyle/>
          <a:p>
            <a:endParaRPr lang="en-US"/>
          </a:p>
        </p:txBody>
      </p:sp>
      <p:sp>
        <p:nvSpPr>
          <p:cNvPr id="17" name="Text 14"/>
          <p:cNvSpPr txBox="1"/>
          <p:nvPr/>
        </p:nvSpPr>
        <p:spPr>
          <a:xfrm>
            <a:off x="1028700" y="1152144"/>
            <a:ext cx="2033626" cy="162763"/>
          </a:xfrm>
          <a:prstGeom prst="rect">
            <a:avLst/>
          </a:prstGeom>
          <a:noFill/>
          <a:ln/>
        </p:spPr>
        <p:txBody>
          <a:bodyPr wrap="square" lIns="0" tIns="0" rIns="0" bIns="0" rtlCol="0" anchor="ctr"/>
          <a:lstStyle/>
          <a:p>
            <a:pPr marL="0" indent="0" algn="l">
              <a:buNone/>
            </a:pPr>
            <a:r>
              <a:rPr lang="en-US" sz="1000" b="1" dirty="0">
                <a:solidFill>
                  <a:srgbClr val="1E997C"/>
                </a:solidFill>
                <a:latin typeface="Karla" pitchFamily="34" charset="0"/>
                <a:ea typeface="Karla" pitchFamily="34" charset="-122"/>
                <a:cs typeface="Karla" pitchFamily="34" charset="-120"/>
              </a:rPr>
              <a:t>IMPLEMENTATION STRATEGY</a:t>
            </a:r>
            <a:endParaRPr lang="en-US" sz="1000" dirty="0"/>
          </a:p>
        </p:txBody>
      </p:sp>
      <p:sp>
        <p:nvSpPr>
          <p:cNvPr id="18" name="Text 15"/>
          <p:cNvSpPr txBox="1"/>
          <p:nvPr/>
        </p:nvSpPr>
        <p:spPr>
          <a:xfrm>
            <a:off x="609905" y="1419149"/>
            <a:ext cx="7325258" cy="400507"/>
          </a:xfrm>
          <a:prstGeom prst="rect">
            <a:avLst/>
          </a:prstGeom>
          <a:noFill/>
          <a:ln/>
        </p:spPr>
        <p:txBody>
          <a:bodyPr wrap="square" lIns="0" tIns="0" rIns="0" bIns="0" rtlCol="0" anchor="ctr"/>
          <a:lstStyle/>
          <a:p>
            <a:pPr marL="0" indent="0" algn="l">
              <a:buNone/>
            </a:pPr>
            <a:r>
              <a:rPr lang="en-US" sz="2700" dirty="0">
                <a:solidFill>
                  <a:srgbClr val="111827"/>
                </a:solidFill>
                <a:latin typeface="Tenor Sans" pitchFamily="34" charset="0"/>
                <a:ea typeface="Tenor Sans" pitchFamily="34" charset="-122"/>
                <a:cs typeface="Tenor Sans" pitchFamily="34" charset="-120"/>
              </a:rPr>
              <a:t>Match diligence depth to risk &amp; deal stage</a:t>
            </a:r>
            <a:endParaRPr lang="en-US" sz="2700" dirty="0"/>
          </a:p>
        </p:txBody>
      </p:sp>
      <p:sp>
        <p:nvSpPr>
          <p:cNvPr id="19" name="Text 16"/>
          <p:cNvSpPr txBox="1"/>
          <p:nvPr/>
        </p:nvSpPr>
        <p:spPr>
          <a:xfrm>
            <a:off x="609905" y="1943100"/>
            <a:ext cx="5377586" cy="210312"/>
          </a:xfrm>
          <a:prstGeom prst="rect">
            <a:avLst/>
          </a:prstGeom>
          <a:noFill/>
          <a:ln/>
        </p:spPr>
        <p:txBody>
          <a:bodyPr wrap="square" lIns="0" tIns="0" rIns="0" bIns="0" rtlCol="0" anchor="ctr"/>
          <a:lstStyle/>
          <a:p>
            <a:pPr marL="0" indent="0" algn="l">
              <a:buNone/>
            </a:pPr>
            <a:r>
              <a:rPr lang="en-US" sz="1300" dirty="0">
                <a:solidFill>
                  <a:srgbClr val="6B7280"/>
                </a:solidFill>
                <a:latin typeface="Karla" pitchFamily="34" charset="0"/>
                <a:ea typeface="Karla" pitchFamily="34" charset="-122"/>
                <a:cs typeface="Karla" pitchFamily="34" charset="-120"/>
              </a:rPr>
              <a:t>Don't over-diligence a Pre-seed, but don't under-diligence a Series A</a:t>
            </a:r>
            <a:endParaRPr lang="en-US" sz="1300" dirty="0"/>
          </a:p>
        </p:txBody>
      </p:sp>
      <p:sp>
        <p:nvSpPr>
          <p:cNvPr id="20" name="Shape 17"/>
          <p:cNvSpPr/>
          <p:nvPr/>
        </p:nvSpPr>
        <p:spPr>
          <a:xfrm>
            <a:off x="609905" y="2562149"/>
            <a:ext cx="3457346" cy="3981298"/>
          </a:xfrm>
          <a:prstGeom prst="roundRect">
            <a:avLst>
              <a:gd name="adj" fmla="val 583"/>
            </a:avLst>
          </a:prstGeom>
          <a:solidFill>
            <a:srgbClr val="F9FAFB"/>
          </a:solidFill>
          <a:ln w="12700">
            <a:solidFill>
              <a:srgbClr val="E5E7EB"/>
            </a:solidFill>
            <a:prstDash val="solid"/>
          </a:ln>
        </p:spPr>
        <p:txBody>
          <a:bodyPr/>
          <a:lstStyle/>
          <a:p>
            <a:endParaRPr lang="en-US"/>
          </a:p>
        </p:txBody>
      </p:sp>
      <p:sp>
        <p:nvSpPr>
          <p:cNvPr id="21" name="Shape 18"/>
          <p:cNvSpPr/>
          <p:nvPr/>
        </p:nvSpPr>
        <p:spPr>
          <a:xfrm>
            <a:off x="619049" y="2572207"/>
            <a:ext cx="3438144" cy="75895"/>
          </a:xfrm>
          <a:prstGeom prst="rect">
            <a:avLst/>
          </a:prstGeom>
          <a:solidFill>
            <a:srgbClr val="E5E7EB"/>
          </a:solidFill>
          <a:ln/>
        </p:spPr>
        <p:txBody>
          <a:bodyPr/>
          <a:lstStyle/>
          <a:p>
            <a:endParaRPr lang="en-US"/>
          </a:p>
        </p:txBody>
      </p:sp>
      <p:sp>
        <p:nvSpPr>
          <p:cNvPr id="22" name="Shape 19"/>
          <p:cNvSpPr/>
          <p:nvPr/>
        </p:nvSpPr>
        <p:spPr>
          <a:xfrm>
            <a:off x="3348533" y="2915107"/>
            <a:ext cx="485546" cy="228600"/>
          </a:xfrm>
          <a:prstGeom prst="roundRect">
            <a:avLst>
              <a:gd name="adj" fmla="val 66667"/>
            </a:avLst>
          </a:prstGeom>
          <a:solidFill>
            <a:srgbClr val="E5E7EB"/>
          </a:solidFill>
          <a:ln/>
        </p:spPr>
        <p:txBody>
          <a:bodyPr/>
          <a:lstStyle/>
          <a:p>
            <a:endParaRPr lang="en-US"/>
          </a:p>
        </p:txBody>
      </p:sp>
      <p:pic>
        <p:nvPicPr>
          <p:cNvPr id="23" name="Image 1" descr="preencoded.png"/>
          <p:cNvPicPr>
            <a:picLocks noChangeAspect="1"/>
          </p:cNvPicPr>
          <p:nvPr/>
        </p:nvPicPr>
        <p:blipFill>
          <a:blip r:embed="rId4"/>
          <a:srcRect l="-1648" r="-1648"/>
          <a:stretch/>
        </p:blipFill>
        <p:spPr>
          <a:xfrm>
            <a:off x="847649" y="3333902"/>
            <a:ext cx="171907" cy="190195"/>
          </a:xfrm>
          <a:prstGeom prst="rect">
            <a:avLst/>
          </a:prstGeom>
        </p:spPr>
      </p:pic>
      <p:sp>
        <p:nvSpPr>
          <p:cNvPr id="24" name="Shape 20"/>
          <p:cNvSpPr/>
          <p:nvPr/>
        </p:nvSpPr>
        <p:spPr>
          <a:xfrm>
            <a:off x="847649" y="3829507"/>
            <a:ext cx="57607" cy="57607"/>
          </a:xfrm>
          <a:prstGeom prst="ellipse">
            <a:avLst/>
          </a:prstGeom>
          <a:solidFill>
            <a:srgbClr val="9CA3AF"/>
          </a:solidFill>
          <a:ln/>
        </p:spPr>
        <p:txBody>
          <a:bodyPr/>
          <a:lstStyle/>
          <a:p>
            <a:endParaRPr lang="en-US"/>
          </a:p>
        </p:txBody>
      </p:sp>
      <p:sp>
        <p:nvSpPr>
          <p:cNvPr id="25" name="Shape 21"/>
          <p:cNvSpPr/>
          <p:nvPr/>
        </p:nvSpPr>
        <p:spPr>
          <a:xfrm>
            <a:off x="847649" y="4209898"/>
            <a:ext cx="57607" cy="57607"/>
          </a:xfrm>
          <a:prstGeom prst="ellipse">
            <a:avLst/>
          </a:prstGeom>
          <a:solidFill>
            <a:srgbClr val="9CA3AF"/>
          </a:solidFill>
          <a:ln/>
        </p:spPr>
        <p:txBody>
          <a:bodyPr/>
          <a:lstStyle/>
          <a:p>
            <a:endParaRPr lang="en-US"/>
          </a:p>
        </p:txBody>
      </p:sp>
      <p:sp>
        <p:nvSpPr>
          <p:cNvPr id="26" name="Shape 22"/>
          <p:cNvSpPr/>
          <p:nvPr/>
        </p:nvSpPr>
        <p:spPr>
          <a:xfrm>
            <a:off x="847649" y="4591202"/>
            <a:ext cx="57607" cy="57607"/>
          </a:xfrm>
          <a:prstGeom prst="ellipse">
            <a:avLst/>
          </a:prstGeom>
          <a:solidFill>
            <a:srgbClr val="9CA3AF"/>
          </a:solidFill>
          <a:ln/>
        </p:spPr>
        <p:txBody>
          <a:bodyPr/>
          <a:lstStyle/>
          <a:p>
            <a:endParaRPr lang="en-US"/>
          </a:p>
        </p:txBody>
      </p:sp>
      <p:sp>
        <p:nvSpPr>
          <p:cNvPr id="27" name="Shape 23"/>
          <p:cNvSpPr/>
          <p:nvPr/>
        </p:nvSpPr>
        <p:spPr>
          <a:xfrm>
            <a:off x="847649" y="4972507"/>
            <a:ext cx="57607" cy="57607"/>
          </a:xfrm>
          <a:prstGeom prst="ellipse">
            <a:avLst/>
          </a:prstGeom>
          <a:solidFill>
            <a:srgbClr val="9CA3AF"/>
          </a:solidFill>
          <a:ln/>
        </p:spPr>
        <p:txBody>
          <a:bodyPr/>
          <a:lstStyle/>
          <a:p>
            <a:endParaRPr lang="en-US"/>
          </a:p>
        </p:txBody>
      </p:sp>
      <p:sp>
        <p:nvSpPr>
          <p:cNvPr id="28" name="Shape 24"/>
          <p:cNvSpPr/>
          <p:nvPr/>
        </p:nvSpPr>
        <p:spPr>
          <a:xfrm>
            <a:off x="847649" y="5686654"/>
            <a:ext cx="2980944" cy="9144"/>
          </a:xfrm>
          <a:prstGeom prst="rect">
            <a:avLst/>
          </a:prstGeom>
          <a:solidFill>
            <a:srgbClr val="E5E7EB"/>
          </a:solidFill>
          <a:ln/>
        </p:spPr>
        <p:txBody>
          <a:bodyPr/>
          <a:lstStyle/>
          <a:p>
            <a:endParaRPr lang="en-US"/>
          </a:p>
        </p:txBody>
      </p:sp>
      <p:sp>
        <p:nvSpPr>
          <p:cNvPr id="29" name="Shape 25"/>
          <p:cNvSpPr/>
          <p:nvPr/>
        </p:nvSpPr>
        <p:spPr>
          <a:xfrm>
            <a:off x="8128102" y="2562149"/>
            <a:ext cx="3457346" cy="3981298"/>
          </a:xfrm>
          <a:prstGeom prst="roundRect">
            <a:avLst>
              <a:gd name="adj" fmla="val 583"/>
            </a:avLst>
          </a:prstGeom>
          <a:solidFill>
            <a:srgbClr val="ECFDF5"/>
          </a:solidFill>
          <a:ln w="12700">
            <a:solidFill>
              <a:srgbClr val="E5E7EB"/>
            </a:solidFill>
            <a:prstDash val="solid"/>
          </a:ln>
        </p:spPr>
        <p:txBody>
          <a:bodyPr/>
          <a:lstStyle/>
          <a:p>
            <a:endParaRPr lang="en-US"/>
          </a:p>
        </p:txBody>
      </p:sp>
      <p:sp>
        <p:nvSpPr>
          <p:cNvPr id="30" name="Shape 26"/>
          <p:cNvSpPr/>
          <p:nvPr/>
        </p:nvSpPr>
        <p:spPr>
          <a:xfrm>
            <a:off x="8137246" y="2572207"/>
            <a:ext cx="3438144" cy="75895"/>
          </a:xfrm>
          <a:prstGeom prst="rect">
            <a:avLst/>
          </a:prstGeom>
          <a:solidFill>
            <a:srgbClr val="1E997C"/>
          </a:solidFill>
          <a:ln/>
        </p:spPr>
        <p:txBody>
          <a:bodyPr/>
          <a:lstStyle/>
          <a:p>
            <a:endParaRPr lang="en-US"/>
          </a:p>
        </p:txBody>
      </p:sp>
      <p:sp>
        <p:nvSpPr>
          <p:cNvPr id="31" name="Shape 27"/>
          <p:cNvSpPr/>
          <p:nvPr/>
        </p:nvSpPr>
        <p:spPr>
          <a:xfrm>
            <a:off x="10621670" y="2915107"/>
            <a:ext cx="724205" cy="228600"/>
          </a:xfrm>
          <a:prstGeom prst="roundRect">
            <a:avLst>
              <a:gd name="adj" fmla="val 66667"/>
            </a:avLst>
          </a:prstGeom>
          <a:solidFill>
            <a:srgbClr val="D1FAE5"/>
          </a:solidFill>
          <a:ln/>
        </p:spPr>
        <p:txBody>
          <a:bodyPr/>
          <a:lstStyle/>
          <a:p>
            <a:endParaRPr lang="en-US"/>
          </a:p>
        </p:txBody>
      </p:sp>
      <p:pic>
        <p:nvPicPr>
          <p:cNvPr id="32" name="Image 2" descr="preencoded.png"/>
          <p:cNvPicPr>
            <a:picLocks noChangeAspect="1"/>
          </p:cNvPicPr>
          <p:nvPr/>
        </p:nvPicPr>
        <p:blipFill>
          <a:blip r:embed="rId5"/>
          <a:srcRect/>
          <a:stretch/>
        </p:blipFill>
        <p:spPr>
          <a:xfrm>
            <a:off x="8365846" y="3333902"/>
            <a:ext cx="190195" cy="190195"/>
          </a:xfrm>
          <a:prstGeom prst="rect">
            <a:avLst/>
          </a:prstGeom>
        </p:spPr>
      </p:pic>
      <p:sp>
        <p:nvSpPr>
          <p:cNvPr id="33" name="Shape 28"/>
          <p:cNvSpPr/>
          <p:nvPr/>
        </p:nvSpPr>
        <p:spPr>
          <a:xfrm>
            <a:off x="8365846" y="3829507"/>
            <a:ext cx="57607" cy="57607"/>
          </a:xfrm>
          <a:prstGeom prst="ellipse">
            <a:avLst/>
          </a:prstGeom>
          <a:solidFill>
            <a:srgbClr val="1E997C"/>
          </a:solidFill>
          <a:ln/>
        </p:spPr>
        <p:txBody>
          <a:bodyPr/>
          <a:lstStyle/>
          <a:p>
            <a:endParaRPr lang="en-US"/>
          </a:p>
        </p:txBody>
      </p:sp>
      <p:sp>
        <p:nvSpPr>
          <p:cNvPr id="34" name="Shape 29"/>
          <p:cNvSpPr/>
          <p:nvPr/>
        </p:nvSpPr>
        <p:spPr>
          <a:xfrm>
            <a:off x="8365846" y="4209898"/>
            <a:ext cx="57607" cy="57607"/>
          </a:xfrm>
          <a:prstGeom prst="ellipse">
            <a:avLst/>
          </a:prstGeom>
          <a:solidFill>
            <a:srgbClr val="1E997C"/>
          </a:solidFill>
          <a:ln/>
        </p:spPr>
        <p:txBody>
          <a:bodyPr/>
          <a:lstStyle/>
          <a:p>
            <a:endParaRPr lang="en-US"/>
          </a:p>
        </p:txBody>
      </p:sp>
      <p:sp>
        <p:nvSpPr>
          <p:cNvPr id="35" name="Shape 30"/>
          <p:cNvSpPr/>
          <p:nvPr/>
        </p:nvSpPr>
        <p:spPr>
          <a:xfrm>
            <a:off x="8365846" y="4591202"/>
            <a:ext cx="57607" cy="57607"/>
          </a:xfrm>
          <a:prstGeom prst="ellipse">
            <a:avLst/>
          </a:prstGeom>
          <a:solidFill>
            <a:srgbClr val="1E997C"/>
          </a:solidFill>
          <a:ln/>
        </p:spPr>
        <p:txBody>
          <a:bodyPr/>
          <a:lstStyle/>
          <a:p>
            <a:endParaRPr lang="en-US"/>
          </a:p>
        </p:txBody>
      </p:sp>
      <p:sp>
        <p:nvSpPr>
          <p:cNvPr id="36" name="Shape 31"/>
          <p:cNvSpPr/>
          <p:nvPr/>
        </p:nvSpPr>
        <p:spPr>
          <a:xfrm>
            <a:off x="8365846" y="4972507"/>
            <a:ext cx="57607" cy="57607"/>
          </a:xfrm>
          <a:prstGeom prst="ellipse">
            <a:avLst/>
          </a:prstGeom>
          <a:solidFill>
            <a:srgbClr val="1E997C"/>
          </a:solidFill>
          <a:ln/>
        </p:spPr>
        <p:txBody>
          <a:bodyPr/>
          <a:lstStyle/>
          <a:p>
            <a:endParaRPr lang="en-US"/>
          </a:p>
        </p:txBody>
      </p:sp>
      <p:sp>
        <p:nvSpPr>
          <p:cNvPr id="37" name="Shape 32"/>
          <p:cNvSpPr/>
          <p:nvPr/>
        </p:nvSpPr>
        <p:spPr>
          <a:xfrm>
            <a:off x="8365846" y="5686654"/>
            <a:ext cx="2980944" cy="9144"/>
          </a:xfrm>
          <a:prstGeom prst="rect">
            <a:avLst/>
          </a:prstGeom>
          <a:solidFill>
            <a:srgbClr val="D1FAE5"/>
          </a:solidFill>
          <a:ln/>
        </p:spPr>
        <p:txBody>
          <a:bodyPr/>
          <a:lstStyle/>
          <a:p>
            <a:endParaRPr lang="en-US"/>
          </a:p>
        </p:txBody>
      </p:sp>
      <p:sp>
        <p:nvSpPr>
          <p:cNvPr id="38" name="Text 33"/>
          <p:cNvSpPr txBox="1"/>
          <p:nvPr/>
        </p:nvSpPr>
        <p:spPr>
          <a:xfrm>
            <a:off x="847649" y="2895905"/>
            <a:ext cx="1181405" cy="267005"/>
          </a:xfrm>
          <a:prstGeom prst="rect">
            <a:avLst/>
          </a:prstGeom>
          <a:noFill/>
          <a:ln/>
        </p:spPr>
        <p:txBody>
          <a:bodyPr wrap="square" lIns="0" tIns="0" rIns="0" bIns="0" rtlCol="0" anchor="ctr"/>
          <a:lstStyle/>
          <a:p>
            <a:pPr marL="0" indent="0" algn="l">
              <a:buNone/>
            </a:pPr>
            <a:r>
              <a:rPr lang="en-US" sz="1800" b="1" dirty="0">
                <a:solidFill>
                  <a:srgbClr val="1F2937"/>
                </a:solidFill>
                <a:latin typeface="Tenor Sans" pitchFamily="34" charset="0"/>
                <a:ea typeface="Tenor Sans" pitchFamily="34" charset="-122"/>
                <a:cs typeface="Tenor Sans" pitchFamily="34" charset="-120"/>
              </a:rPr>
              <a:t>Snapshot</a:t>
            </a:r>
            <a:endParaRPr lang="en-US" sz="1800" dirty="0"/>
          </a:p>
        </p:txBody>
      </p:sp>
      <p:sp>
        <p:nvSpPr>
          <p:cNvPr id="39" name="Text 34"/>
          <p:cNvSpPr txBox="1"/>
          <p:nvPr/>
        </p:nvSpPr>
        <p:spPr>
          <a:xfrm>
            <a:off x="3424428" y="2962656"/>
            <a:ext cx="419710" cy="133502"/>
          </a:xfrm>
          <a:prstGeom prst="rect">
            <a:avLst/>
          </a:prstGeom>
          <a:noFill/>
          <a:ln/>
        </p:spPr>
        <p:txBody>
          <a:bodyPr wrap="square" lIns="0" tIns="0" rIns="0" bIns="0" rtlCol="0" anchor="ctr"/>
          <a:lstStyle/>
          <a:p>
            <a:pPr marL="0" indent="0" algn="l">
              <a:buNone/>
            </a:pPr>
            <a:r>
              <a:rPr lang="en-US" sz="900" b="1" dirty="0">
                <a:solidFill>
                  <a:srgbClr val="4B5563"/>
                </a:solidFill>
                <a:latin typeface="ui-sans-serif" pitchFamily="34" charset="0"/>
                <a:ea typeface="ui-sans-serif" pitchFamily="34" charset="-122"/>
                <a:cs typeface="ui-sans-serif" pitchFamily="34" charset="-120"/>
              </a:rPr>
              <a:t>FAST</a:t>
            </a:r>
            <a:endParaRPr lang="en-US" sz="900" dirty="0"/>
          </a:p>
        </p:txBody>
      </p:sp>
      <p:sp>
        <p:nvSpPr>
          <p:cNvPr id="40" name="Text 35"/>
          <p:cNvSpPr txBox="1"/>
          <p:nvPr/>
        </p:nvSpPr>
        <p:spPr>
          <a:xfrm>
            <a:off x="1133856" y="3343046"/>
            <a:ext cx="1481328" cy="162763"/>
          </a:xfrm>
          <a:prstGeom prst="rect">
            <a:avLst/>
          </a:prstGeom>
          <a:noFill/>
          <a:ln/>
        </p:spPr>
        <p:txBody>
          <a:bodyPr wrap="square" lIns="0" tIns="0" rIns="0" bIns="0" rtlCol="0" anchor="ctr"/>
          <a:lstStyle/>
          <a:p>
            <a:pPr marL="0" indent="0" algn="l">
              <a:buNone/>
            </a:pPr>
            <a:r>
              <a:rPr lang="en-US" sz="1000" dirty="0">
                <a:solidFill>
                  <a:srgbClr val="6B7280"/>
                </a:solidFill>
                <a:latin typeface="Karla" pitchFamily="34" charset="0"/>
                <a:ea typeface="Karla" pitchFamily="34" charset="-122"/>
                <a:cs typeface="Karla" pitchFamily="34" charset="-120"/>
              </a:rPr>
              <a:t>Review Time: &lt; 24 hours</a:t>
            </a:r>
            <a:endParaRPr lang="en-US" sz="1000" dirty="0"/>
          </a:p>
        </p:txBody>
      </p:sp>
      <p:sp>
        <p:nvSpPr>
          <p:cNvPr id="41" name="Text 36"/>
          <p:cNvSpPr txBox="1"/>
          <p:nvPr/>
        </p:nvSpPr>
        <p:spPr>
          <a:xfrm>
            <a:off x="1019556" y="3771900"/>
            <a:ext cx="2229307" cy="181051"/>
          </a:xfrm>
          <a:prstGeom prst="rect">
            <a:avLst/>
          </a:prstGeom>
          <a:noFill/>
          <a:ln/>
        </p:spPr>
        <p:txBody>
          <a:bodyPr wrap="square" lIns="0" tIns="0" rIns="0" bIns="0" rtlCol="0" anchor="ctr"/>
          <a:lstStyle/>
          <a:p>
            <a:pPr marL="0" indent="0" algn="l">
              <a:buNone/>
            </a:pPr>
            <a:r>
              <a:rPr lang="en-US" sz="1200" dirty="0">
                <a:solidFill>
                  <a:srgbClr val="374151"/>
                </a:solidFill>
                <a:latin typeface="Karla" pitchFamily="34" charset="0"/>
                <a:ea typeface="Karla" pitchFamily="34" charset="-122"/>
                <a:cs typeface="Karla" pitchFamily="34" charset="-120"/>
              </a:rPr>
              <a:t>Claims scan (website vs deck)</a:t>
            </a:r>
            <a:endParaRPr lang="en-US" sz="1200" dirty="0"/>
          </a:p>
        </p:txBody>
      </p:sp>
      <p:sp>
        <p:nvSpPr>
          <p:cNvPr id="42" name="Text 37"/>
          <p:cNvSpPr txBox="1"/>
          <p:nvPr/>
        </p:nvSpPr>
        <p:spPr>
          <a:xfrm>
            <a:off x="1019556" y="4153205"/>
            <a:ext cx="1953158" cy="181051"/>
          </a:xfrm>
          <a:prstGeom prst="rect">
            <a:avLst/>
          </a:prstGeom>
          <a:noFill/>
          <a:ln/>
        </p:spPr>
        <p:txBody>
          <a:bodyPr wrap="square" lIns="0" tIns="0" rIns="0" bIns="0" rtlCol="0" anchor="ctr"/>
          <a:lstStyle/>
          <a:p>
            <a:pPr marL="0" indent="0" algn="l">
              <a:buNone/>
            </a:pPr>
            <a:r>
              <a:rPr lang="en-US" sz="1200" dirty="0">
                <a:solidFill>
                  <a:srgbClr val="374151"/>
                </a:solidFill>
                <a:latin typeface="Karla" pitchFamily="34" charset="0"/>
                <a:ea typeface="Karla" pitchFamily="34" charset="-122"/>
                <a:cs typeface="Karla" pitchFamily="34" charset="-120"/>
              </a:rPr>
              <a:t>Pathway hypothesis check</a:t>
            </a:r>
            <a:endParaRPr lang="en-US" sz="1200" dirty="0"/>
          </a:p>
        </p:txBody>
      </p:sp>
      <p:sp>
        <p:nvSpPr>
          <p:cNvPr id="43" name="Text 38"/>
          <p:cNvSpPr txBox="1"/>
          <p:nvPr/>
        </p:nvSpPr>
        <p:spPr>
          <a:xfrm>
            <a:off x="1019556" y="4533595"/>
            <a:ext cx="1724558" cy="181051"/>
          </a:xfrm>
          <a:prstGeom prst="rect">
            <a:avLst/>
          </a:prstGeom>
          <a:noFill/>
          <a:ln/>
        </p:spPr>
        <p:txBody>
          <a:bodyPr wrap="square" lIns="0" tIns="0" rIns="0" bIns="0" rtlCol="0" anchor="ctr"/>
          <a:lstStyle/>
          <a:p>
            <a:pPr marL="0" indent="0" algn="l">
              <a:buNone/>
            </a:pPr>
            <a:r>
              <a:rPr lang="en-US" sz="1200" dirty="0">
                <a:solidFill>
                  <a:srgbClr val="374151"/>
                </a:solidFill>
                <a:latin typeface="Karla" pitchFamily="34" charset="0"/>
                <a:ea typeface="Karla" pitchFamily="34" charset="-122"/>
                <a:cs typeface="Karla" pitchFamily="34" charset="-120"/>
              </a:rPr>
              <a:t>Top risks identification</a:t>
            </a:r>
            <a:endParaRPr lang="en-US" sz="1200" dirty="0"/>
          </a:p>
        </p:txBody>
      </p:sp>
      <p:sp>
        <p:nvSpPr>
          <p:cNvPr id="44" name="Text 39"/>
          <p:cNvSpPr txBox="1"/>
          <p:nvPr/>
        </p:nvSpPr>
        <p:spPr>
          <a:xfrm>
            <a:off x="1019556" y="4914900"/>
            <a:ext cx="1810512" cy="181051"/>
          </a:xfrm>
          <a:prstGeom prst="rect">
            <a:avLst/>
          </a:prstGeom>
          <a:noFill/>
          <a:ln/>
        </p:spPr>
        <p:txBody>
          <a:bodyPr wrap="square" lIns="0" tIns="0" rIns="0" bIns="0" rtlCol="0" anchor="ctr"/>
          <a:lstStyle/>
          <a:p>
            <a:pPr marL="0" indent="0" algn="l">
              <a:buNone/>
            </a:pPr>
            <a:r>
              <a:rPr lang="en-US" sz="1200" dirty="0">
                <a:solidFill>
                  <a:srgbClr val="374151"/>
                </a:solidFill>
                <a:latin typeface="Karla" pitchFamily="34" charset="0"/>
                <a:ea typeface="Karla" pitchFamily="34" charset="-122"/>
                <a:cs typeface="Karla" pitchFamily="34" charset="-120"/>
              </a:rPr>
              <a:t>Competitor 510(k) check</a:t>
            </a:r>
            <a:endParaRPr lang="en-US" sz="1200" dirty="0"/>
          </a:p>
        </p:txBody>
      </p:sp>
      <p:sp>
        <p:nvSpPr>
          <p:cNvPr id="45" name="Text 40"/>
          <p:cNvSpPr txBox="1"/>
          <p:nvPr/>
        </p:nvSpPr>
        <p:spPr>
          <a:xfrm>
            <a:off x="847649" y="5857646"/>
            <a:ext cx="695858" cy="133502"/>
          </a:xfrm>
          <a:prstGeom prst="rect">
            <a:avLst/>
          </a:prstGeom>
          <a:noFill/>
          <a:ln/>
        </p:spPr>
        <p:txBody>
          <a:bodyPr wrap="square" lIns="0" tIns="0" rIns="0" bIns="0" rtlCol="0" anchor="ctr"/>
          <a:lstStyle/>
          <a:p>
            <a:pPr marL="0" indent="0" algn="l">
              <a:buNone/>
            </a:pPr>
            <a:r>
              <a:rPr lang="en-US" sz="900" b="1" dirty="0">
                <a:solidFill>
                  <a:srgbClr val="6B7280"/>
                </a:solidFill>
                <a:latin typeface="Karla" pitchFamily="34" charset="0"/>
                <a:ea typeface="Karla" pitchFamily="34" charset="-122"/>
                <a:cs typeface="Karla" pitchFamily="34" charset="-120"/>
              </a:rPr>
              <a:t>BEST FOR</a:t>
            </a:r>
            <a:endParaRPr lang="en-US" sz="900" dirty="0"/>
          </a:p>
        </p:txBody>
      </p:sp>
      <p:sp>
        <p:nvSpPr>
          <p:cNvPr id="46" name="Text 41"/>
          <p:cNvSpPr txBox="1"/>
          <p:nvPr/>
        </p:nvSpPr>
        <p:spPr>
          <a:xfrm>
            <a:off x="847649" y="6096305"/>
            <a:ext cx="1877263" cy="181051"/>
          </a:xfrm>
          <a:prstGeom prst="rect">
            <a:avLst/>
          </a:prstGeom>
          <a:noFill/>
          <a:ln/>
        </p:spPr>
        <p:txBody>
          <a:bodyPr wrap="square" lIns="0" tIns="0" rIns="0" bIns="0" rtlCol="0" anchor="ctr"/>
          <a:lstStyle/>
          <a:p>
            <a:pPr marL="0" indent="0" algn="l">
              <a:buNone/>
            </a:pPr>
            <a:r>
              <a:rPr lang="en-US" sz="1200" b="1" dirty="0">
                <a:solidFill>
                  <a:srgbClr val="1F2937"/>
                </a:solidFill>
                <a:latin typeface="Karla" pitchFamily="34" charset="0"/>
                <a:ea typeface="Karla" pitchFamily="34" charset="-122"/>
                <a:cs typeface="Karla" pitchFamily="34" charset="-120"/>
              </a:rPr>
              <a:t>Pre-Seed / Initial Screen</a:t>
            </a:r>
            <a:endParaRPr lang="en-US" sz="1200" dirty="0"/>
          </a:p>
        </p:txBody>
      </p:sp>
      <p:sp>
        <p:nvSpPr>
          <p:cNvPr id="47" name="Text 42"/>
          <p:cNvSpPr txBox="1"/>
          <p:nvPr/>
        </p:nvSpPr>
        <p:spPr>
          <a:xfrm>
            <a:off x="8365846" y="2895905"/>
            <a:ext cx="752551" cy="267005"/>
          </a:xfrm>
          <a:prstGeom prst="rect">
            <a:avLst/>
          </a:prstGeom>
          <a:noFill/>
          <a:ln/>
        </p:spPr>
        <p:txBody>
          <a:bodyPr wrap="square" lIns="0" tIns="0" rIns="0" bIns="0" rtlCol="0" anchor="ctr"/>
          <a:lstStyle/>
          <a:p>
            <a:pPr marL="0" indent="0" algn="l">
              <a:buNone/>
            </a:pPr>
            <a:r>
              <a:rPr lang="en-US" sz="1800" b="1" dirty="0">
                <a:solidFill>
                  <a:srgbClr val="1E997C"/>
                </a:solidFill>
                <a:latin typeface="Tenor Sans" pitchFamily="34" charset="0"/>
                <a:ea typeface="Tenor Sans" pitchFamily="34" charset="-122"/>
                <a:cs typeface="Tenor Sans" pitchFamily="34" charset="-120"/>
              </a:rPr>
              <a:t>Deep</a:t>
            </a:r>
            <a:endParaRPr lang="en-US" sz="1800" dirty="0"/>
          </a:p>
        </p:txBody>
      </p:sp>
      <p:sp>
        <p:nvSpPr>
          <p:cNvPr id="48" name="Text 43"/>
          <p:cNvSpPr txBox="1"/>
          <p:nvPr/>
        </p:nvSpPr>
        <p:spPr>
          <a:xfrm>
            <a:off x="10697566" y="2962656"/>
            <a:ext cx="657454" cy="133502"/>
          </a:xfrm>
          <a:prstGeom prst="rect">
            <a:avLst/>
          </a:prstGeom>
          <a:noFill/>
          <a:ln/>
        </p:spPr>
        <p:txBody>
          <a:bodyPr wrap="square" lIns="0" tIns="0" rIns="0" bIns="0" rtlCol="0" anchor="ctr"/>
          <a:lstStyle/>
          <a:p>
            <a:pPr marL="0" indent="0" algn="l">
              <a:buNone/>
            </a:pPr>
            <a:r>
              <a:rPr lang="en-US" sz="900" b="1" dirty="0">
                <a:solidFill>
                  <a:srgbClr val="1E997C"/>
                </a:solidFill>
                <a:latin typeface="ui-sans-serif" pitchFamily="34" charset="0"/>
                <a:ea typeface="ui-sans-serif" pitchFamily="34" charset="-122"/>
                <a:cs typeface="ui-sans-serif" pitchFamily="34" charset="-120"/>
              </a:rPr>
              <a:t>INTENSE</a:t>
            </a:r>
            <a:endParaRPr lang="en-US" sz="900" dirty="0"/>
          </a:p>
        </p:txBody>
      </p:sp>
      <p:sp>
        <p:nvSpPr>
          <p:cNvPr id="49" name="Text 44"/>
          <p:cNvSpPr txBox="1"/>
          <p:nvPr/>
        </p:nvSpPr>
        <p:spPr>
          <a:xfrm>
            <a:off x="8671255" y="3343046"/>
            <a:ext cx="1528877" cy="162763"/>
          </a:xfrm>
          <a:prstGeom prst="rect">
            <a:avLst/>
          </a:prstGeom>
          <a:noFill/>
          <a:ln/>
        </p:spPr>
        <p:txBody>
          <a:bodyPr wrap="square" lIns="0" tIns="0" rIns="0" bIns="0" rtlCol="0" anchor="ctr"/>
          <a:lstStyle/>
          <a:p>
            <a:pPr marL="0" indent="0" algn="l">
              <a:buNone/>
            </a:pPr>
            <a:r>
              <a:rPr lang="en-US" sz="1000" dirty="0">
                <a:solidFill>
                  <a:srgbClr val="6B7280"/>
                </a:solidFill>
                <a:latin typeface="Karla" pitchFamily="34" charset="0"/>
                <a:ea typeface="Karla" pitchFamily="34" charset="-122"/>
                <a:cs typeface="Karla" pitchFamily="34" charset="-120"/>
              </a:rPr>
              <a:t>Review Time: 2-4 weeks</a:t>
            </a:r>
            <a:endParaRPr lang="en-US" sz="1000" dirty="0"/>
          </a:p>
        </p:txBody>
      </p:sp>
      <p:sp>
        <p:nvSpPr>
          <p:cNvPr id="50" name="Text 45"/>
          <p:cNvSpPr txBox="1"/>
          <p:nvPr/>
        </p:nvSpPr>
        <p:spPr>
          <a:xfrm>
            <a:off x="8537753" y="3771900"/>
            <a:ext cx="3653942" cy="152704"/>
          </a:xfrm>
          <a:prstGeom prst="rect">
            <a:avLst/>
          </a:prstGeom>
          <a:noFill/>
          <a:ln/>
        </p:spPr>
        <p:txBody>
          <a:bodyPr wrap="square" lIns="0" tIns="0" rIns="0" bIns="0" rtlCol="0" anchor="ctr"/>
          <a:lstStyle/>
          <a:p>
            <a:pPr marL="0" indent="0" algn="l">
              <a:buNone/>
            </a:pPr>
            <a:r>
              <a:rPr lang="en-US" sz="1200" dirty="0">
                <a:solidFill>
                  <a:srgbClr val="374151"/>
                </a:solidFill>
                <a:latin typeface="Karla" pitchFamily="34" charset="0"/>
                <a:ea typeface="Karla" pitchFamily="34" charset="-122"/>
                <a:cs typeface="Karla" pitchFamily="34" charset="-120"/>
              </a:rPr>
              <a:t>Submission readiness / Timeline Projection</a:t>
            </a:r>
            <a:endParaRPr lang="en-US" sz="1200" dirty="0"/>
          </a:p>
        </p:txBody>
      </p:sp>
      <p:sp>
        <p:nvSpPr>
          <p:cNvPr id="51" name="Text 46"/>
          <p:cNvSpPr txBox="1"/>
          <p:nvPr/>
        </p:nvSpPr>
        <p:spPr>
          <a:xfrm>
            <a:off x="8537753" y="4153205"/>
            <a:ext cx="2382012" cy="181051"/>
          </a:xfrm>
          <a:prstGeom prst="rect">
            <a:avLst/>
          </a:prstGeom>
          <a:noFill/>
          <a:ln/>
        </p:spPr>
        <p:txBody>
          <a:bodyPr wrap="square" lIns="0" tIns="0" rIns="0" bIns="0" rtlCol="0" anchor="ctr"/>
          <a:lstStyle/>
          <a:p>
            <a:pPr marL="0" indent="0" algn="l">
              <a:buNone/>
            </a:pPr>
            <a:r>
              <a:rPr lang="en-US" sz="1200" dirty="0">
                <a:solidFill>
                  <a:srgbClr val="374151"/>
                </a:solidFill>
                <a:latin typeface="Karla" pitchFamily="34" charset="0"/>
                <a:ea typeface="Karla" pitchFamily="34" charset="-122"/>
                <a:cs typeface="Karla" pitchFamily="34" charset="-120"/>
              </a:rPr>
              <a:t>Design controls record sampling</a:t>
            </a:r>
            <a:endParaRPr lang="en-US" sz="1200" dirty="0"/>
          </a:p>
        </p:txBody>
      </p:sp>
      <p:sp>
        <p:nvSpPr>
          <p:cNvPr id="52" name="Text 47"/>
          <p:cNvSpPr txBox="1"/>
          <p:nvPr/>
        </p:nvSpPr>
        <p:spPr>
          <a:xfrm>
            <a:off x="8537753" y="4533595"/>
            <a:ext cx="2115007" cy="181051"/>
          </a:xfrm>
          <a:prstGeom prst="rect">
            <a:avLst/>
          </a:prstGeom>
          <a:noFill/>
          <a:ln/>
        </p:spPr>
        <p:txBody>
          <a:bodyPr wrap="square" lIns="0" tIns="0" rIns="0" bIns="0" rtlCol="0" anchor="ctr"/>
          <a:lstStyle/>
          <a:p>
            <a:pPr marL="0" indent="0" algn="l">
              <a:buNone/>
            </a:pPr>
            <a:r>
              <a:rPr lang="en-US" sz="1200" dirty="0">
                <a:solidFill>
                  <a:srgbClr val="374151"/>
                </a:solidFill>
                <a:latin typeface="Karla" pitchFamily="34" charset="0"/>
                <a:ea typeface="Karla" pitchFamily="34" charset="-122"/>
                <a:cs typeface="Karla" pitchFamily="34" charset="-120"/>
              </a:rPr>
              <a:t>Test protocol &amp; report review</a:t>
            </a:r>
            <a:endParaRPr lang="en-US" sz="1200" dirty="0"/>
          </a:p>
        </p:txBody>
      </p:sp>
      <p:sp>
        <p:nvSpPr>
          <p:cNvPr id="53" name="Text 48"/>
          <p:cNvSpPr txBox="1"/>
          <p:nvPr/>
        </p:nvSpPr>
        <p:spPr>
          <a:xfrm>
            <a:off x="8537753" y="4914900"/>
            <a:ext cx="2429561" cy="181051"/>
          </a:xfrm>
          <a:prstGeom prst="rect">
            <a:avLst/>
          </a:prstGeom>
          <a:noFill/>
          <a:ln/>
        </p:spPr>
        <p:txBody>
          <a:bodyPr wrap="square" lIns="0" tIns="0" rIns="0" bIns="0" rtlCol="0" anchor="ctr"/>
          <a:lstStyle/>
          <a:p>
            <a:pPr marL="0" indent="0" algn="l">
              <a:buNone/>
            </a:pPr>
            <a:r>
              <a:rPr lang="en-US" sz="1200" dirty="0">
                <a:solidFill>
                  <a:srgbClr val="374151"/>
                </a:solidFill>
                <a:latin typeface="Karla" pitchFamily="34" charset="0"/>
                <a:ea typeface="Karla" pitchFamily="34" charset="-122"/>
                <a:cs typeface="Karla" pitchFamily="34" charset="-120"/>
              </a:rPr>
              <a:t>Clinical ops / Data integrity audit</a:t>
            </a:r>
            <a:endParaRPr lang="en-US" sz="1200" dirty="0"/>
          </a:p>
        </p:txBody>
      </p:sp>
      <p:sp>
        <p:nvSpPr>
          <p:cNvPr id="54" name="Text 49"/>
          <p:cNvSpPr txBox="1"/>
          <p:nvPr/>
        </p:nvSpPr>
        <p:spPr>
          <a:xfrm>
            <a:off x="8365846" y="5857646"/>
            <a:ext cx="695858" cy="133502"/>
          </a:xfrm>
          <a:prstGeom prst="rect">
            <a:avLst/>
          </a:prstGeom>
          <a:noFill/>
          <a:ln/>
        </p:spPr>
        <p:txBody>
          <a:bodyPr wrap="square" lIns="0" tIns="0" rIns="0" bIns="0" rtlCol="0" anchor="ctr"/>
          <a:lstStyle/>
          <a:p>
            <a:pPr marL="0" indent="0" algn="l">
              <a:buNone/>
            </a:pPr>
            <a:r>
              <a:rPr lang="en-US" sz="900" b="1" dirty="0">
                <a:solidFill>
                  <a:srgbClr val="1E997C"/>
                </a:solidFill>
                <a:latin typeface="Karla" pitchFamily="34" charset="0"/>
                <a:ea typeface="Karla" pitchFamily="34" charset="-122"/>
                <a:cs typeface="Karla" pitchFamily="34" charset="-120"/>
              </a:rPr>
              <a:t>BEST FOR</a:t>
            </a:r>
            <a:endParaRPr lang="en-US" sz="900" dirty="0"/>
          </a:p>
        </p:txBody>
      </p:sp>
      <p:sp>
        <p:nvSpPr>
          <p:cNvPr id="55" name="Text 50"/>
          <p:cNvSpPr txBox="1"/>
          <p:nvPr/>
        </p:nvSpPr>
        <p:spPr>
          <a:xfrm>
            <a:off x="8365846" y="6096305"/>
            <a:ext cx="1629461" cy="181051"/>
          </a:xfrm>
          <a:prstGeom prst="rect">
            <a:avLst/>
          </a:prstGeom>
          <a:noFill/>
          <a:ln/>
        </p:spPr>
        <p:txBody>
          <a:bodyPr wrap="square" lIns="0" tIns="0" rIns="0" bIns="0" rtlCol="0" anchor="ctr"/>
          <a:lstStyle/>
          <a:p>
            <a:pPr marL="0" indent="0" algn="l">
              <a:buNone/>
            </a:pPr>
            <a:r>
              <a:rPr lang="en-US" sz="1200" b="1" dirty="0">
                <a:solidFill>
                  <a:srgbClr val="1E997C"/>
                </a:solidFill>
                <a:latin typeface="Karla" pitchFamily="34" charset="0"/>
                <a:ea typeface="Karla" pitchFamily="34" charset="-122"/>
                <a:cs typeface="Karla" pitchFamily="34" charset="-120"/>
              </a:rPr>
              <a:t>Series A+ / High Risk</a:t>
            </a:r>
            <a:endParaRPr lang="en-US" sz="1200" dirty="0"/>
          </a:p>
        </p:txBody>
      </p:sp>
      <p:sp>
        <p:nvSpPr>
          <p:cNvPr id="56" name="Shape 51"/>
          <p:cNvSpPr/>
          <p:nvPr/>
        </p:nvSpPr>
        <p:spPr>
          <a:xfrm>
            <a:off x="4282135" y="2462479"/>
            <a:ext cx="3629254" cy="4091941"/>
          </a:xfrm>
          <a:prstGeom prst="roundRect">
            <a:avLst>
              <a:gd name="adj" fmla="val 529"/>
            </a:avLst>
          </a:prstGeom>
          <a:solidFill>
            <a:srgbClr val="FFFFFF"/>
          </a:solidFill>
          <a:ln w="25400">
            <a:solidFill>
              <a:srgbClr val="E5E7EB"/>
            </a:solidFill>
            <a:prstDash val="solid"/>
          </a:ln>
          <a:effectLst>
            <a:outerShdw blurRad="12700" dist="12700" dir="16200000" algn="bl" rotWithShape="0">
              <a:srgbClr val="000000">
                <a:alpha val="75000"/>
              </a:srgbClr>
            </a:outerShdw>
          </a:effectLst>
        </p:spPr>
        <p:txBody>
          <a:bodyPr/>
          <a:lstStyle/>
          <a:p>
            <a:endParaRPr lang="en-US"/>
          </a:p>
        </p:txBody>
      </p:sp>
      <p:sp>
        <p:nvSpPr>
          <p:cNvPr id="57" name="Shape 52"/>
          <p:cNvSpPr/>
          <p:nvPr/>
        </p:nvSpPr>
        <p:spPr>
          <a:xfrm>
            <a:off x="4302252" y="2482596"/>
            <a:ext cx="3590849" cy="123444"/>
          </a:xfrm>
          <a:prstGeom prst="rect">
            <a:avLst/>
          </a:prstGeom>
          <a:solidFill>
            <a:srgbClr val="0784BA"/>
          </a:solidFill>
          <a:ln/>
        </p:spPr>
        <p:txBody>
          <a:bodyPr/>
          <a:lstStyle/>
          <a:p>
            <a:endParaRPr lang="en-US"/>
          </a:p>
        </p:txBody>
      </p:sp>
      <p:sp>
        <p:nvSpPr>
          <p:cNvPr id="58" name="Shape 53"/>
          <p:cNvSpPr/>
          <p:nvPr/>
        </p:nvSpPr>
        <p:spPr>
          <a:xfrm>
            <a:off x="6728155" y="2883103"/>
            <a:ext cx="923544" cy="247802"/>
          </a:xfrm>
          <a:prstGeom prst="roundRect">
            <a:avLst>
              <a:gd name="adj" fmla="val 56770"/>
            </a:avLst>
          </a:prstGeom>
          <a:solidFill>
            <a:srgbClr val="EFF6FF"/>
          </a:solidFill>
          <a:ln/>
        </p:spPr>
        <p:txBody>
          <a:bodyPr/>
          <a:lstStyle/>
          <a:p>
            <a:endParaRPr lang="en-US"/>
          </a:p>
        </p:txBody>
      </p:sp>
      <p:pic>
        <p:nvPicPr>
          <p:cNvPr id="59" name="Image 3" descr="preencoded.png"/>
          <p:cNvPicPr>
            <a:picLocks noChangeAspect="1"/>
          </p:cNvPicPr>
          <p:nvPr/>
        </p:nvPicPr>
        <p:blipFill>
          <a:blip r:embed="rId6"/>
          <a:srcRect/>
          <a:stretch/>
        </p:blipFill>
        <p:spPr>
          <a:xfrm>
            <a:off x="4542739" y="3322930"/>
            <a:ext cx="219456" cy="219456"/>
          </a:xfrm>
          <a:prstGeom prst="rect">
            <a:avLst/>
          </a:prstGeom>
        </p:spPr>
      </p:pic>
      <p:sp>
        <p:nvSpPr>
          <p:cNvPr id="60" name="Shape 54"/>
          <p:cNvSpPr/>
          <p:nvPr/>
        </p:nvSpPr>
        <p:spPr>
          <a:xfrm>
            <a:off x="4542739" y="3853282"/>
            <a:ext cx="66751" cy="66751"/>
          </a:xfrm>
          <a:prstGeom prst="ellipse">
            <a:avLst/>
          </a:prstGeom>
          <a:solidFill>
            <a:srgbClr val="0784BA"/>
          </a:solidFill>
          <a:ln/>
        </p:spPr>
        <p:txBody>
          <a:bodyPr/>
          <a:lstStyle/>
          <a:p>
            <a:endParaRPr lang="en-US"/>
          </a:p>
        </p:txBody>
      </p:sp>
      <p:sp>
        <p:nvSpPr>
          <p:cNvPr id="61" name="Shape 55"/>
          <p:cNvSpPr/>
          <p:nvPr/>
        </p:nvSpPr>
        <p:spPr>
          <a:xfrm>
            <a:off x="4542739" y="4252874"/>
            <a:ext cx="66751" cy="66751"/>
          </a:xfrm>
          <a:prstGeom prst="ellipse">
            <a:avLst/>
          </a:prstGeom>
          <a:solidFill>
            <a:srgbClr val="0784BA"/>
          </a:solidFill>
          <a:ln/>
        </p:spPr>
        <p:txBody>
          <a:bodyPr/>
          <a:lstStyle/>
          <a:p>
            <a:endParaRPr lang="en-US"/>
          </a:p>
        </p:txBody>
      </p:sp>
      <p:sp>
        <p:nvSpPr>
          <p:cNvPr id="62" name="Shape 56"/>
          <p:cNvSpPr/>
          <p:nvPr/>
        </p:nvSpPr>
        <p:spPr>
          <a:xfrm>
            <a:off x="4542739" y="4653382"/>
            <a:ext cx="66751" cy="66751"/>
          </a:xfrm>
          <a:prstGeom prst="ellipse">
            <a:avLst/>
          </a:prstGeom>
          <a:solidFill>
            <a:srgbClr val="0784BA"/>
          </a:solidFill>
          <a:ln/>
        </p:spPr>
        <p:txBody>
          <a:bodyPr/>
          <a:lstStyle/>
          <a:p>
            <a:endParaRPr lang="en-US"/>
          </a:p>
        </p:txBody>
      </p:sp>
      <p:sp>
        <p:nvSpPr>
          <p:cNvPr id="63" name="Shape 57"/>
          <p:cNvSpPr/>
          <p:nvPr/>
        </p:nvSpPr>
        <p:spPr>
          <a:xfrm>
            <a:off x="4542739" y="5052974"/>
            <a:ext cx="66751" cy="66751"/>
          </a:xfrm>
          <a:prstGeom prst="ellipse">
            <a:avLst/>
          </a:prstGeom>
          <a:solidFill>
            <a:srgbClr val="0784BA"/>
          </a:solidFill>
          <a:ln/>
        </p:spPr>
        <p:txBody>
          <a:bodyPr/>
          <a:lstStyle/>
          <a:p>
            <a:endParaRPr lang="en-US"/>
          </a:p>
        </p:txBody>
      </p:sp>
      <p:sp>
        <p:nvSpPr>
          <p:cNvPr id="64" name="Shape 58"/>
          <p:cNvSpPr/>
          <p:nvPr/>
        </p:nvSpPr>
        <p:spPr>
          <a:xfrm>
            <a:off x="4302252" y="5620818"/>
            <a:ext cx="3590849" cy="933602"/>
          </a:xfrm>
          <a:prstGeom prst="rect">
            <a:avLst/>
          </a:prstGeom>
          <a:solidFill>
            <a:srgbClr val="EFF6FF"/>
          </a:solidFill>
          <a:ln/>
        </p:spPr>
        <p:txBody>
          <a:bodyPr/>
          <a:lstStyle/>
          <a:p>
            <a:endParaRPr lang="en-US"/>
          </a:p>
        </p:txBody>
      </p:sp>
      <p:sp>
        <p:nvSpPr>
          <p:cNvPr id="65" name="Shape 59"/>
          <p:cNvSpPr/>
          <p:nvPr/>
        </p:nvSpPr>
        <p:spPr>
          <a:xfrm>
            <a:off x="4302252" y="5453482"/>
            <a:ext cx="3590849" cy="9144"/>
          </a:xfrm>
          <a:prstGeom prst="rect">
            <a:avLst/>
          </a:prstGeom>
          <a:solidFill>
            <a:srgbClr val="F3F4F6"/>
          </a:solidFill>
          <a:ln/>
        </p:spPr>
        <p:txBody>
          <a:bodyPr/>
          <a:lstStyle/>
          <a:p>
            <a:endParaRPr lang="en-US"/>
          </a:p>
        </p:txBody>
      </p:sp>
      <p:sp>
        <p:nvSpPr>
          <p:cNvPr id="66" name="Text 60"/>
          <p:cNvSpPr txBox="1"/>
          <p:nvPr/>
        </p:nvSpPr>
        <p:spPr>
          <a:xfrm>
            <a:off x="4542739" y="2862986"/>
            <a:ext cx="734263" cy="286207"/>
          </a:xfrm>
          <a:prstGeom prst="rect">
            <a:avLst/>
          </a:prstGeom>
          <a:noFill/>
          <a:ln/>
        </p:spPr>
        <p:txBody>
          <a:bodyPr wrap="square" lIns="0" tIns="0" rIns="0" bIns="0" rtlCol="0" anchor="ctr"/>
          <a:lstStyle/>
          <a:p>
            <a:pPr marL="0" indent="0" algn="l">
              <a:buNone/>
            </a:pPr>
            <a:r>
              <a:rPr lang="en-US" sz="1800" b="1" dirty="0">
                <a:solidFill>
                  <a:srgbClr val="0784BA"/>
                </a:solidFill>
                <a:latin typeface="Tenor Sans" pitchFamily="34" charset="0"/>
                <a:ea typeface="Tenor Sans" pitchFamily="34" charset="-122"/>
                <a:cs typeface="Tenor Sans" pitchFamily="34" charset="-120"/>
              </a:rPr>
              <a:t>Core</a:t>
            </a:r>
            <a:endParaRPr lang="en-US" sz="1800" dirty="0"/>
          </a:p>
        </p:txBody>
      </p:sp>
      <p:sp>
        <p:nvSpPr>
          <p:cNvPr id="67" name="Text 61"/>
          <p:cNvSpPr txBox="1"/>
          <p:nvPr/>
        </p:nvSpPr>
        <p:spPr>
          <a:xfrm>
            <a:off x="6808622" y="2932481"/>
            <a:ext cx="848563" cy="143561"/>
          </a:xfrm>
          <a:prstGeom prst="rect">
            <a:avLst/>
          </a:prstGeom>
          <a:noFill/>
          <a:ln/>
        </p:spPr>
        <p:txBody>
          <a:bodyPr wrap="square" lIns="0" tIns="0" rIns="0" bIns="0" rtlCol="0" anchor="ctr"/>
          <a:lstStyle/>
          <a:p>
            <a:pPr marL="0" indent="0" algn="l">
              <a:buNone/>
            </a:pPr>
            <a:r>
              <a:rPr lang="en-US" sz="900" b="1" dirty="0">
                <a:solidFill>
                  <a:srgbClr val="0784BA"/>
                </a:solidFill>
                <a:latin typeface="ui-sans-serif" pitchFamily="34" charset="0"/>
                <a:ea typeface="ui-sans-serif" pitchFamily="34" charset="-122"/>
                <a:cs typeface="ui-sans-serif" pitchFamily="34" charset="-120"/>
              </a:rPr>
              <a:t>STANDARD</a:t>
            </a:r>
            <a:endParaRPr lang="en-US" sz="900" dirty="0"/>
          </a:p>
        </p:txBody>
      </p:sp>
      <p:sp>
        <p:nvSpPr>
          <p:cNvPr id="68" name="Text 62"/>
          <p:cNvSpPr txBox="1"/>
          <p:nvPr/>
        </p:nvSpPr>
        <p:spPr>
          <a:xfrm>
            <a:off x="4872838" y="3337560"/>
            <a:ext cx="1709928" cy="171907"/>
          </a:xfrm>
          <a:prstGeom prst="rect">
            <a:avLst/>
          </a:prstGeom>
          <a:noFill/>
          <a:ln/>
        </p:spPr>
        <p:txBody>
          <a:bodyPr wrap="square" lIns="0" tIns="0" rIns="0" bIns="0" rtlCol="0" anchor="ctr"/>
          <a:lstStyle/>
          <a:p>
            <a:pPr marL="0" indent="0" algn="l">
              <a:buNone/>
            </a:pPr>
            <a:r>
              <a:rPr lang="en-US" sz="1000" dirty="0">
                <a:solidFill>
                  <a:srgbClr val="6B7280"/>
                </a:solidFill>
                <a:latin typeface="Karla" pitchFamily="34" charset="0"/>
                <a:ea typeface="Karla" pitchFamily="34" charset="-122"/>
                <a:cs typeface="Karla" pitchFamily="34" charset="-120"/>
              </a:rPr>
              <a:t>Review Time: 1-2 weeks</a:t>
            </a:r>
            <a:endParaRPr lang="en-US" sz="1000" dirty="0"/>
          </a:p>
        </p:txBody>
      </p:sp>
      <p:sp>
        <p:nvSpPr>
          <p:cNvPr id="69" name="Text 63"/>
          <p:cNvSpPr txBox="1"/>
          <p:nvPr/>
        </p:nvSpPr>
        <p:spPr>
          <a:xfrm>
            <a:off x="4721962" y="3792931"/>
            <a:ext cx="2619756" cy="191110"/>
          </a:xfrm>
          <a:prstGeom prst="rect">
            <a:avLst/>
          </a:prstGeom>
          <a:noFill/>
          <a:ln/>
        </p:spPr>
        <p:txBody>
          <a:bodyPr wrap="square" lIns="0" tIns="0" rIns="0" bIns="0" rtlCol="0" anchor="ctr"/>
          <a:lstStyle/>
          <a:p>
            <a:pPr marL="0" indent="0" algn="l">
              <a:buNone/>
            </a:pPr>
            <a:r>
              <a:rPr lang="en-US" sz="1200" dirty="0">
                <a:solidFill>
                  <a:srgbClr val="1F2937"/>
                </a:solidFill>
                <a:latin typeface="Karla" pitchFamily="34" charset="0"/>
                <a:ea typeface="Karla" pitchFamily="34" charset="-122"/>
                <a:cs typeface="Karla" pitchFamily="34" charset="-120"/>
              </a:rPr>
              <a:t>Labeling v0 review (Intended Use)</a:t>
            </a:r>
            <a:endParaRPr lang="en-US" sz="1200" dirty="0"/>
          </a:p>
        </p:txBody>
      </p:sp>
      <p:sp>
        <p:nvSpPr>
          <p:cNvPr id="70" name="Text 64"/>
          <p:cNvSpPr txBox="1"/>
          <p:nvPr/>
        </p:nvSpPr>
        <p:spPr>
          <a:xfrm>
            <a:off x="4721962" y="4192524"/>
            <a:ext cx="2505456" cy="191110"/>
          </a:xfrm>
          <a:prstGeom prst="rect">
            <a:avLst/>
          </a:prstGeom>
          <a:noFill/>
          <a:ln/>
        </p:spPr>
        <p:txBody>
          <a:bodyPr wrap="square" lIns="0" tIns="0" rIns="0" bIns="0" rtlCol="0" anchor="ctr"/>
          <a:lstStyle/>
          <a:p>
            <a:pPr marL="0" indent="0" algn="l">
              <a:buNone/>
            </a:pPr>
            <a:r>
              <a:rPr lang="en-US" sz="1200" dirty="0">
                <a:solidFill>
                  <a:srgbClr val="1F2937"/>
                </a:solidFill>
                <a:latin typeface="Karla" pitchFamily="34" charset="0"/>
                <a:ea typeface="Karla" pitchFamily="34" charset="-122"/>
                <a:cs typeface="Karla" pitchFamily="34" charset="-120"/>
              </a:rPr>
              <a:t>Pathway memo / Pre-Sub review</a:t>
            </a:r>
            <a:endParaRPr lang="en-US" sz="1200" dirty="0"/>
          </a:p>
        </p:txBody>
      </p:sp>
      <p:sp>
        <p:nvSpPr>
          <p:cNvPr id="71" name="Text 65"/>
          <p:cNvSpPr txBox="1"/>
          <p:nvPr/>
        </p:nvSpPr>
        <p:spPr>
          <a:xfrm>
            <a:off x="4721962" y="4593031"/>
            <a:ext cx="2514600" cy="191110"/>
          </a:xfrm>
          <a:prstGeom prst="rect">
            <a:avLst/>
          </a:prstGeom>
          <a:noFill/>
          <a:ln/>
        </p:spPr>
        <p:txBody>
          <a:bodyPr wrap="square" lIns="0" tIns="0" rIns="0" bIns="0" rtlCol="0" anchor="ctr"/>
          <a:lstStyle/>
          <a:p>
            <a:pPr marL="0" indent="0" algn="l">
              <a:buNone/>
            </a:pPr>
            <a:r>
              <a:rPr lang="en-US" sz="1200" dirty="0">
                <a:solidFill>
                  <a:srgbClr val="1F2937"/>
                </a:solidFill>
                <a:latin typeface="Karla" pitchFamily="34" charset="0"/>
                <a:ea typeface="Karla" pitchFamily="34" charset="-122"/>
                <a:cs typeface="Karla" pitchFamily="34" charset="-120"/>
              </a:rPr>
              <a:t>Evidence plan plausibility check</a:t>
            </a:r>
            <a:endParaRPr lang="en-US" sz="1200" dirty="0"/>
          </a:p>
        </p:txBody>
      </p:sp>
      <p:sp>
        <p:nvSpPr>
          <p:cNvPr id="72" name="Text 66"/>
          <p:cNvSpPr txBox="1"/>
          <p:nvPr/>
        </p:nvSpPr>
        <p:spPr>
          <a:xfrm>
            <a:off x="4721962" y="4992624"/>
            <a:ext cx="3010205" cy="191110"/>
          </a:xfrm>
          <a:prstGeom prst="rect">
            <a:avLst/>
          </a:prstGeom>
          <a:noFill/>
          <a:ln/>
        </p:spPr>
        <p:txBody>
          <a:bodyPr wrap="square" lIns="0" tIns="0" rIns="0" bIns="0" rtlCol="0" anchor="ctr"/>
          <a:lstStyle/>
          <a:p>
            <a:pPr marL="0" indent="0" algn="l">
              <a:buNone/>
            </a:pPr>
            <a:r>
              <a:rPr lang="en-US" sz="1200" dirty="0">
                <a:solidFill>
                  <a:srgbClr val="1F2937"/>
                </a:solidFill>
                <a:latin typeface="Karla" pitchFamily="34" charset="0"/>
                <a:ea typeface="Karla" pitchFamily="34" charset="-122"/>
                <a:cs typeface="Karla" pitchFamily="34" charset="-120"/>
              </a:rPr>
              <a:t>QMS gap scan / Design controls status</a:t>
            </a:r>
            <a:endParaRPr lang="en-US" sz="1200" dirty="0"/>
          </a:p>
        </p:txBody>
      </p:sp>
      <p:sp>
        <p:nvSpPr>
          <p:cNvPr id="73" name="Text 67"/>
          <p:cNvSpPr txBox="1"/>
          <p:nvPr/>
        </p:nvSpPr>
        <p:spPr>
          <a:xfrm>
            <a:off x="4542739" y="5792724"/>
            <a:ext cx="734263" cy="143561"/>
          </a:xfrm>
          <a:prstGeom prst="rect">
            <a:avLst/>
          </a:prstGeom>
          <a:noFill/>
          <a:ln/>
        </p:spPr>
        <p:txBody>
          <a:bodyPr wrap="square" lIns="0" tIns="0" rIns="0" bIns="0" rtlCol="0" anchor="ctr"/>
          <a:lstStyle/>
          <a:p>
            <a:pPr marL="0" indent="0" algn="l">
              <a:buNone/>
            </a:pPr>
            <a:r>
              <a:rPr lang="en-US" sz="900" b="1" dirty="0">
                <a:solidFill>
                  <a:srgbClr val="0784BA"/>
                </a:solidFill>
                <a:latin typeface="Karla" pitchFamily="34" charset="0"/>
                <a:ea typeface="Karla" pitchFamily="34" charset="-122"/>
                <a:cs typeface="Karla" pitchFamily="34" charset="-120"/>
              </a:rPr>
              <a:t>BEST FOR</a:t>
            </a:r>
            <a:endParaRPr lang="en-US" sz="900" dirty="0"/>
          </a:p>
        </p:txBody>
      </p:sp>
      <p:sp>
        <p:nvSpPr>
          <p:cNvPr id="74" name="Text 68"/>
          <p:cNvSpPr txBox="1"/>
          <p:nvPr/>
        </p:nvSpPr>
        <p:spPr>
          <a:xfrm>
            <a:off x="4542739" y="6053328"/>
            <a:ext cx="2091233" cy="228600"/>
          </a:xfrm>
          <a:prstGeom prst="rect">
            <a:avLst/>
          </a:prstGeom>
          <a:noFill/>
          <a:ln/>
        </p:spPr>
        <p:txBody>
          <a:bodyPr wrap="square" lIns="0" tIns="0" rIns="0" bIns="0" rtlCol="0" anchor="ctr"/>
          <a:lstStyle/>
          <a:p>
            <a:pPr marL="0" indent="0" algn="l">
              <a:buNone/>
            </a:pPr>
            <a:r>
              <a:rPr lang="en-US" sz="1300" b="1" dirty="0">
                <a:solidFill>
                  <a:srgbClr val="0784BA"/>
                </a:solidFill>
                <a:latin typeface="Karla" pitchFamily="34" charset="0"/>
                <a:ea typeface="Karla" pitchFamily="34" charset="-122"/>
                <a:cs typeface="Karla" pitchFamily="34" charset="-120"/>
              </a:rPr>
              <a:t>Seed / Series A Default</a:t>
            </a:r>
            <a:endParaRPr lang="en-US" sz="1300" dirty="0"/>
          </a:p>
        </p:txBody>
      </p:sp>
      <p:sp>
        <p:nvSpPr>
          <p:cNvPr id="77" name="Text 5">
            <a:extLst>
              <a:ext uri="{FF2B5EF4-FFF2-40B4-BE49-F238E27FC236}">
                <a16:creationId xmlns:a16="http://schemas.microsoft.com/office/drawing/2014/main" id="{1463487B-54D2-419D-F764-8159F8FCA835}"/>
              </a:ext>
            </a:extLst>
          </p:cNvPr>
          <p:cNvSpPr txBox="1"/>
          <p:nvPr/>
        </p:nvSpPr>
        <p:spPr>
          <a:xfrm>
            <a:off x="11318443" y="448056"/>
            <a:ext cx="676656" cy="400507"/>
          </a:xfrm>
          <a:prstGeom prst="rect">
            <a:avLst/>
          </a:prstGeom>
          <a:noFill/>
          <a:ln/>
        </p:spPr>
        <p:txBody>
          <a:bodyPr wrap="square" lIns="0" tIns="0" rIns="0" bIns="0" rtlCol="0" anchor="ctr"/>
          <a:lstStyle/>
          <a:p>
            <a:pPr marL="0" indent="0" algn="r">
              <a:buNone/>
            </a:pPr>
            <a:r>
              <a:rPr lang="en-US" sz="2700" b="1" dirty="0">
                <a:solidFill>
                  <a:srgbClr val="9CA3AF">
                    <a:alpha val="30000"/>
                  </a:srgbClr>
                </a:solidFill>
                <a:latin typeface="Karla" pitchFamily="34" charset="0"/>
              </a:rPr>
              <a:t>18</a:t>
            </a:r>
            <a:endParaRPr lang="en-US" sz="27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333333"/>
          </a:solidFill>
          <a:ln/>
        </p:spPr>
        <p:txBody>
          <a:bodyPr/>
          <a:lstStyle/>
          <a:p>
            <a:endParaRPr lang="en-US"/>
          </a:p>
        </p:txBody>
      </p:sp>
      <p:sp>
        <p:nvSpPr>
          <p:cNvPr id="3" name="Shape 1"/>
          <p:cNvSpPr/>
          <p:nvPr/>
        </p:nvSpPr>
        <p:spPr>
          <a:xfrm>
            <a:off x="19659" y="-9220"/>
            <a:ext cx="12191695" cy="6858000"/>
          </a:xfrm>
          <a:prstGeom prst="rect">
            <a:avLst/>
          </a:prstGeom>
          <a:solidFill>
            <a:srgbClr val="FFFFFF"/>
          </a:solidFill>
          <a:ln/>
        </p:spPr>
        <p:txBody>
          <a:bodyPr/>
          <a:lstStyle/>
          <a:p>
            <a:endParaRPr lang="en-US"/>
          </a:p>
        </p:txBody>
      </p:sp>
      <p:sp>
        <p:nvSpPr>
          <p:cNvPr id="4" name="Text 2"/>
          <p:cNvSpPr txBox="1"/>
          <p:nvPr/>
        </p:nvSpPr>
        <p:spPr>
          <a:xfrm>
            <a:off x="2933395" y="609905"/>
            <a:ext cx="6677863" cy="534010"/>
          </a:xfrm>
          <a:prstGeom prst="rect">
            <a:avLst/>
          </a:prstGeom>
          <a:noFill/>
          <a:ln/>
        </p:spPr>
        <p:txBody>
          <a:bodyPr wrap="square" lIns="0" tIns="0" rIns="0" bIns="0" rtlCol="0" anchor="ctr"/>
          <a:lstStyle/>
          <a:p>
            <a:pPr marL="0" indent="0" algn="ctr">
              <a:buNone/>
            </a:pPr>
            <a:r>
              <a:rPr lang="en-US" sz="3600" b="1" dirty="0">
                <a:solidFill>
                  <a:srgbClr val="0784BA"/>
                </a:solidFill>
                <a:latin typeface="Tenor Sans" pitchFamily="34" charset="0"/>
                <a:ea typeface="Tenor Sans" pitchFamily="34" charset="-122"/>
                <a:cs typeface="Tenor Sans" pitchFamily="34" charset="-120"/>
              </a:rPr>
              <a:t>EVIDENCE ARCHITECTURE</a:t>
            </a:r>
            <a:endParaRPr lang="en-US" sz="3600" dirty="0"/>
          </a:p>
        </p:txBody>
      </p:sp>
      <p:sp>
        <p:nvSpPr>
          <p:cNvPr id="5" name="Text 3"/>
          <p:cNvSpPr txBox="1"/>
          <p:nvPr/>
        </p:nvSpPr>
        <p:spPr>
          <a:xfrm>
            <a:off x="2425902" y="1181405"/>
            <a:ext cx="8289723" cy="364921"/>
          </a:xfrm>
          <a:prstGeom prst="rect">
            <a:avLst/>
          </a:prstGeom>
          <a:noFill/>
          <a:ln/>
        </p:spPr>
        <p:txBody>
          <a:bodyPr wrap="square" lIns="0" tIns="0" rIns="0" bIns="0" rtlCol="0" anchor="ctr"/>
          <a:lstStyle/>
          <a:p>
            <a:pPr marL="0" indent="0" algn="ctr">
              <a:buNone/>
            </a:pPr>
            <a:r>
              <a:rPr lang="en-US" sz="2200" b="1" dirty="0">
                <a:solidFill>
                  <a:srgbClr val="1E997C"/>
                </a:solidFill>
                <a:latin typeface="Tenor Sans" pitchFamily="34" charset="0"/>
                <a:ea typeface="Tenor Sans" pitchFamily="34" charset="-122"/>
                <a:cs typeface="Tenor Sans" pitchFamily="34" charset="-120"/>
              </a:rPr>
              <a:t>MOST FDA GATES IN EARLY MEDTECH ARE NON-CLINICAL</a:t>
            </a:r>
            <a:endParaRPr lang="en-US" sz="2200" dirty="0"/>
          </a:p>
        </p:txBody>
      </p:sp>
      <p:sp>
        <p:nvSpPr>
          <p:cNvPr id="6" name="Text 4"/>
          <p:cNvSpPr txBox="1"/>
          <p:nvPr/>
        </p:nvSpPr>
        <p:spPr>
          <a:xfrm>
            <a:off x="2957626" y="1746504"/>
            <a:ext cx="6629400" cy="181051"/>
          </a:xfrm>
          <a:prstGeom prst="rect">
            <a:avLst/>
          </a:prstGeom>
          <a:noFill/>
          <a:ln/>
        </p:spPr>
        <p:txBody>
          <a:bodyPr wrap="square" lIns="0" tIns="0" rIns="0" bIns="0" rtlCol="0" anchor="ctr"/>
          <a:lstStyle/>
          <a:p>
            <a:pPr marL="0" indent="0" algn="ctr">
              <a:buNone/>
            </a:pPr>
            <a:r>
              <a:rPr lang="en-US" sz="1200" dirty="0">
                <a:solidFill>
                  <a:srgbClr val="4B5563"/>
                </a:solidFill>
                <a:latin typeface="Karla" pitchFamily="34" charset="0"/>
                <a:ea typeface="Karla" pitchFamily="34" charset="-122"/>
                <a:cs typeface="Karla" pitchFamily="34" charset="-120"/>
              </a:rPr>
              <a:t>Founders often underestimate these. A robust evidence plan extends far beyond clinical trials.</a:t>
            </a:r>
            <a:endParaRPr lang="en-US" sz="1200" dirty="0"/>
          </a:p>
        </p:txBody>
      </p:sp>
      <p:sp>
        <p:nvSpPr>
          <p:cNvPr id="7" name="Shape 5"/>
          <p:cNvSpPr/>
          <p:nvPr/>
        </p:nvSpPr>
        <p:spPr>
          <a:xfrm>
            <a:off x="609905" y="2242913"/>
            <a:ext cx="2628900" cy="1923898"/>
          </a:xfrm>
          <a:prstGeom prst="roundRect">
            <a:avLst>
              <a:gd name="adj" fmla="val 1882"/>
            </a:avLst>
          </a:prstGeom>
          <a:solidFill>
            <a:srgbClr val="FFFFFF"/>
          </a:solidFill>
          <a:ln w="12700">
            <a:solidFill>
              <a:srgbClr val="F3F4F6"/>
            </a:solidFill>
            <a:prstDash val="solid"/>
          </a:ln>
          <a:effectLst>
            <a:outerShdw blurRad="63500" dist="38100" dir="5400000" algn="bl" rotWithShape="0">
              <a:srgbClr val="000000">
                <a:alpha val="10000"/>
              </a:srgbClr>
            </a:outerShdw>
          </a:effectLst>
        </p:spPr>
        <p:txBody>
          <a:bodyPr/>
          <a:lstStyle/>
          <a:p>
            <a:endParaRPr lang="en-US"/>
          </a:p>
        </p:txBody>
      </p:sp>
      <p:sp>
        <p:nvSpPr>
          <p:cNvPr id="8" name="Shape 6"/>
          <p:cNvSpPr/>
          <p:nvPr/>
        </p:nvSpPr>
        <p:spPr>
          <a:xfrm>
            <a:off x="1657807" y="2404762"/>
            <a:ext cx="533095" cy="533095"/>
          </a:xfrm>
          <a:prstGeom prst="roundRect">
            <a:avLst>
              <a:gd name="adj" fmla="val 171527"/>
            </a:avLst>
          </a:prstGeom>
          <a:solidFill>
            <a:srgbClr val="EFF6FF"/>
          </a:solidFill>
          <a:ln/>
        </p:spPr>
        <p:txBody>
          <a:bodyPr/>
          <a:lstStyle/>
          <a:p>
            <a:endParaRPr lang="en-US"/>
          </a:p>
        </p:txBody>
      </p:sp>
      <p:pic>
        <p:nvPicPr>
          <p:cNvPr id="9" name="Image 0" descr="preencoded.png"/>
          <p:cNvPicPr>
            <a:picLocks noChangeAspect="1"/>
          </p:cNvPicPr>
          <p:nvPr/>
        </p:nvPicPr>
        <p:blipFill>
          <a:blip r:embed="rId3"/>
          <a:srcRect t="-16524" b="-16524"/>
          <a:stretch/>
        </p:blipFill>
        <p:spPr>
          <a:xfrm>
            <a:off x="1824228" y="2519062"/>
            <a:ext cx="200254" cy="304495"/>
          </a:xfrm>
          <a:prstGeom prst="rect">
            <a:avLst/>
          </a:prstGeom>
        </p:spPr>
      </p:pic>
      <p:sp>
        <p:nvSpPr>
          <p:cNvPr id="10" name="Text 7"/>
          <p:cNvSpPr txBox="1"/>
          <p:nvPr/>
        </p:nvSpPr>
        <p:spPr>
          <a:xfrm>
            <a:off x="1051560" y="3080503"/>
            <a:ext cx="1881835" cy="210312"/>
          </a:xfrm>
          <a:prstGeom prst="rect">
            <a:avLst/>
          </a:prstGeom>
          <a:noFill/>
          <a:ln/>
        </p:spPr>
        <p:txBody>
          <a:bodyPr wrap="square" lIns="0" tIns="0" rIns="0" bIns="0" rtlCol="0" anchor="ctr"/>
          <a:lstStyle/>
          <a:p>
            <a:pPr marL="0" indent="0" algn="ctr">
              <a:buNone/>
            </a:pPr>
            <a:r>
              <a:rPr lang="en-US" sz="1300" b="1" dirty="0">
                <a:solidFill>
                  <a:srgbClr val="333333"/>
                </a:solidFill>
                <a:latin typeface="Tenor Sans" pitchFamily="34" charset="0"/>
                <a:ea typeface="Tenor Sans" pitchFamily="34" charset="-122"/>
                <a:cs typeface="Tenor Sans" pitchFamily="34" charset="-120"/>
              </a:rPr>
              <a:t>Bench / Performance</a:t>
            </a:r>
            <a:endParaRPr lang="en-US" sz="1300" dirty="0"/>
          </a:p>
        </p:txBody>
      </p:sp>
      <p:sp>
        <p:nvSpPr>
          <p:cNvPr id="11" name="Text 8"/>
          <p:cNvSpPr txBox="1"/>
          <p:nvPr/>
        </p:nvSpPr>
        <p:spPr>
          <a:xfrm>
            <a:off x="862279" y="3405115"/>
            <a:ext cx="2224735" cy="534010"/>
          </a:xfrm>
          <a:prstGeom prst="rect">
            <a:avLst/>
          </a:prstGeom>
          <a:noFill/>
          <a:ln/>
        </p:spPr>
        <p:txBody>
          <a:bodyPr wrap="square" lIns="0" tIns="0" rIns="0" bIns="0" rtlCol="0" anchor="ctr"/>
          <a:lstStyle/>
          <a:p>
            <a:pPr marL="0" indent="0" algn="ctr">
              <a:buNone/>
            </a:pPr>
            <a:r>
              <a:rPr lang="en-US" sz="1000" dirty="0">
                <a:solidFill>
                  <a:srgbClr val="4B5563"/>
                </a:solidFill>
                <a:latin typeface="Karla" pitchFamily="34" charset="0"/>
                <a:ea typeface="Karla" pitchFamily="34" charset="-122"/>
                <a:cs typeface="Karla" pitchFamily="34" charset="-120"/>
              </a:rPr>
              <a:t>Accuracy, reliability, durability, and stress testing against consensus standards.</a:t>
            </a:r>
            <a:endParaRPr lang="en-US" sz="1000" dirty="0"/>
          </a:p>
        </p:txBody>
      </p:sp>
      <p:sp>
        <p:nvSpPr>
          <p:cNvPr id="12" name="Shape 9"/>
          <p:cNvSpPr/>
          <p:nvPr/>
        </p:nvSpPr>
        <p:spPr>
          <a:xfrm>
            <a:off x="619049" y="4097316"/>
            <a:ext cx="2609698" cy="66751"/>
          </a:xfrm>
          <a:prstGeom prst="rect">
            <a:avLst/>
          </a:prstGeom>
          <a:solidFill>
            <a:srgbClr val="0784BA"/>
          </a:solidFill>
          <a:ln/>
        </p:spPr>
        <p:txBody>
          <a:bodyPr/>
          <a:lstStyle/>
          <a:p>
            <a:endParaRPr lang="en-US"/>
          </a:p>
        </p:txBody>
      </p:sp>
      <p:sp>
        <p:nvSpPr>
          <p:cNvPr id="13" name="Shape 10"/>
          <p:cNvSpPr/>
          <p:nvPr/>
        </p:nvSpPr>
        <p:spPr>
          <a:xfrm>
            <a:off x="3390595" y="2242913"/>
            <a:ext cx="2628900" cy="1923898"/>
          </a:xfrm>
          <a:prstGeom prst="roundRect">
            <a:avLst>
              <a:gd name="adj" fmla="val 1882"/>
            </a:avLst>
          </a:prstGeom>
          <a:solidFill>
            <a:srgbClr val="FFFFFF"/>
          </a:solidFill>
          <a:ln w="12700">
            <a:solidFill>
              <a:srgbClr val="F3F4F6"/>
            </a:solidFill>
            <a:prstDash val="solid"/>
          </a:ln>
          <a:effectLst>
            <a:outerShdw blurRad="63500" dist="38100" dir="5400000" algn="bl" rotWithShape="0">
              <a:srgbClr val="000000">
                <a:alpha val="10000"/>
              </a:srgbClr>
            </a:outerShdw>
          </a:effectLst>
        </p:spPr>
        <p:txBody>
          <a:bodyPr/>
          <a:lstStyle/>
          <a:p>
            <a:endParaRPr lang="en-US"/>
          </a:p>
        </p:txBody>
      </p:sp>
      <p:sp>
        <p:nvSpPr>
          <p:cNvPr id="14" name="Shape 11"/>
          <p:cNvSpPr/>
          <p:nvPr/>
        </p:nvSpPr>
        <p:spPr>
          <a:xfrm>
            <a:off x="4438498" y="2404762"/>
            <a:ext cx="533095" cy="533095"/>
          </a:xfrm>
          <a:prstGeom prst="roundRect">
            <a:avLst>
              <a:gd name="adj" fmla="val 171527"/>
            </a:avLst>
          </a:prstGeom>
          <a:solidFill>
            <a:srgbClr val="F0FDFA"/>
          </a:solidFill>
          <a:ln/>
        </p:spPr>
        <p:txBody>
          <a:bodyPr/>
          <a:lstStyle/>
          <a:p>
            <a:endParaRPr lang="en-US"/>
          </a:p>
        </p:txBody>
      </p:sp>
      <p:pic>
        <p:nvPicPr>
          <p:cNvPr id="15" name="Image 1" descr="preencoded.png"/>
          <p:cNvPicPr>
            <a:picLocks noChangeAspect="1"/>
          </p:cNvPicPr>
          <p:nvPr/>
        </p:nvPicPr>
        <p:blipFill>
          <a:blip r:embed="rId4"/>
          <a:srcRect t="-16494" b="-16494"/>
          <a:stretch/>
        </p:blipFill>
        <p:spPr>
          <a:xfrm>
            <a:off x="4562856" y="2519062"/>
            <a:ext cx="286207" cy="304495"/>
          </a:xfrm>
          <a:prstGeom prst="rect">
            <a:avLst/>
          </a:prstGeom>
        </p:spPr>
      </p:pic>
      <p:sp>
        <p:nvSpPr>
          <p:cNvPr id="16" name="Text 12"/>
          <p:cNvSpPr txBox="1"/>
          <p:nvPr/>
        </p:nvSpPr>
        <p:spPr>
          <a:xfrm>
            <a:off x="4133088" y="3080503"/>
            <a:ext cx="1281989" cy="210312"/>
          </a:xfrm>
          <a:prstGeom prst="rect">
            <a:avLst/>
          </a:prstGeom>
          <a:noFill/>
          <a:ln/>
        </p:spPr>
        <p:txBody>
          <a:bodyPr wrap="square" lIns="0" tIns="0" rIns="0" bIns="0" rtlCol="0" anchor="ctr"/>
          <a:lstStyle/>
          <a:p>
            <a:pPr marL="0" indent="0" algn="ctr">
              <a:buNone/>
            </a:pPr>
            <a:r>
              <a:rPr lang="en-US" sz="1300" b="1" dirty="0">
                <a:solidFill>
                  <a:srgbClr val="333333"/>
                </a:solidFill>
                <a:latin typeface="Tenor Sans" pitchFamily="34" charset="0"/>
                <a:ea typeface="Tenor Sans" pitchFamily="34" charset="-122"/>
                <a:cs typeface="Tenor Sans" pitchFamily="34" charset="-120"/>
              </a:rPr>
              <a:t>Software V&amp;V</a:t>
            </a:r>
            <a:endParaRPr lang="en-US" sz="1300" dirty="0"/>
          </a:p>
        </p:txBody>
      </p:sp>
      <p:sp>
        <p:nvSpPr>
          <p:cNvPr id="17" name="Text 13"/>
          <p:cNvSpPr txBox="1"/>
          <p:nvPr/>
        </p:nvSpPr>
        <p:spPr>
          <a:xfrm>
            <a:off x="3572561" y="3405115"/>
            <a:ext cx="2367382" cy="534010"/>
          </a:xfrm>
          <a:prstGeom prst="rect">
            <a:avLst/>
          </a:prstGeom>
          <a:noFill/>
          <a:ln/>
        </p:spPr>
        <p:txBody>
          <a:bodyPr wrap="square" lIns="0" tIns="0" rIns="0" bIns="0" rtlCol="0" anchor="ctr"/>
          <a:lstStyle/>
          <a:p>
            <a:pPr marL="0" indent="0" algn="ctr">
              <a:buNone/>
            </a:pPr>
            <a:r>
              <a:rPr lang="en-US" sz="1000" dirty="0">
                <a:solidFill>
                  <a:srgbClr val="4B5563"/>
                </a:solidFill>
                <a:latin typeface="Karla" pitchFamily="34" charset="0"/>
                <a:ea typeface="Karla" pitchFamily="34" charset="-122"/>
                <a:cs typeface="Karla" pitchFamily="34" charset="-120"/>
              </a:rPr>
              <a:t>Requirements → Verification Tests → Traceability Matrix. IEC 62304 compliance.</a:t>
            </a:r>
            <a:endParaRPr lang="en-US" sz="1000" dirty="0"/>
          </a:p>
        </p:txBody>
      </p:sp>
      <p:sp>
        <p:nvSpPr>
          <p:cNvPr id="18" name="Shape 14"/>
          <p:cNvSpPr/>
          <p:nvPr/>
        </p:nvSpPr>
        <p:spPr>
          <a:xfrm>
            <a:off x="3400654" y="4097316"/>
            <a:ext cx="2609698" cy="66751"/>
          </a:xfrm>
          <a:prstGeom prst="rect">
            <a:avLst/>
          </a:prstGeom>
          <a:solidFill>
            <a:srgbClr val="1E997C"/>
          </a:solidFill>
          <a:ln/>
        </p:spPr>
        <p:txBody>
          <a:bodyPr/>
          <a:lstStyle/>
          <a:p>
            <a:endParaRPr lang="en-US"/>
          </a:p>
        </p:txBody>
      </p:sp>
      <p:sp>
        <p:nvSpPr>
          <p:cNvPr id="19" name="Shape 15"/>
          <p:cNvSpPr/>
          <p:nvPr/>
        </p:nvSpPr>
        <p:spPr>
          <a:xfrm>
            <a:off x="6172200" y="2242913"/>
            <a:ext cx="2628900" cy="1923898"/>
          </a:xfrm>
          <a:prstGeom prst="roundRect">
            <a:avLst>
              <a:gd name="adj" fmla="val 1882"/>
            </a:avLst>
          </a:prstGeom>
          <a:solidFill>
            <a:srgbClr val="FFFFFF"/>
          </a:solidFill>
          <a:ln w="12700">
            <a:solidFill>
              <a:srgbClr val="F3F4F6"/>
            </a:solidFill>
            <a:prstDash val="solid"/>
          </a:ln>
          <a:effectLst>
            <a:outerShdw blurRad="63500" dist="38100" dir="5400000" algn="bl" rotWithShape="0">
              <a:srgbClr val="000000">
                <a:alpha val="10000"/>
              </a:srgbClr>
            </a:outerShdw>
          </a:effectLst>
        </p:spPr>
        <p:txBody>
          <a:bodyPr/>
          <a:lstStyle/>
          <a:p>
            <a:endParaRPr lang="en-US"/>
          </a:p>
        </p:txBody>
      </p:sp>
      <p:sp>
        <p:nvSpPr>
          <p:cNvPr id="20" name="Shape 16"/>
          <p:cNvSpPr/>
          <p:nvPr/>
        </p:nvSpPr>
        <p:spPr>
          <a:xfrm>
            <a:off x="7220102" y="2404762"/>
            <a:ext cx="533095" cy="533095"/>
          </a:xfrm>
          <a:prstGeom prst="roundRect">
            <a:avLst>
              <a:gd name="adj" fmla="val 171527"/>
            </a:avLst>
          </a:prstGeom>
          <a:solidFill>
            <a:srgbClr val="FAF5FF"/>
          </a:solidFill>
          <a:ln/>
        </p:spPr>
        <p:txBody>
          <a:bodyPr/>
          <a:lstStyle/>
          <a:p>
            <a:endParaRPr lang="en-US"/>
          </a:p>
        </p:txBody>
      </p:sp>
      <p:pic>
        <p:nvPicPr>
          <p:cNvPr id="21" name="Image 2" descr="preencoded.png"/>
          <p:cNvPicPr>
            <a:picLocks noChangeAspect="1"/>
          </p:cNvPicPr>
          <p:nvPr/>
        </p:nvPicPr>
        <p:blipFill>
          <a:blip r:embed="rId5"/>
          <a:srcRect t="-16494" b="-16494"/>
          <a:stretch/>
        </p:blipFill>
        <p:spPr>
          <a:xfrm>
            <a:off x="7343546" y="2519062"/>
            <a:ext cx="286207" cy="304495"/>
          </a:xfrm>
          <a:prstGeom prst="rect">
            <a:avLst/>
          </a:prstGeom>
        </p:spPr>
      </p:pic>
      <p:sp>
        <p:nvSpPr>
          <p:cNvPr id="22" name="Text 17"/>
          <p:cNvSpPr txBox="1"/>
          <p:nvPr/>
        </p:nvSpPr>
        <p:spPr>
          <a:xfrm>
            <a:off x="6403543" y="3080503"/>
            <a:ext cx="2300630" cy="210312"/>
          </a:xfrm>
          <a:prstGeom prst="rect">
            <a:avLst/>
          </a:prstGeom>
          <a:noFill/>
          <a:ln/>
        </p:spPr>
        <p:txBody>
          <a:bodyPr wrap="square" lIns="0" tIns="0" rIns="0" bIns="0" rtlCol="0" anchor="ctr"/>
          <a:lstStyle/>
          <a:p>
            <a:pPr marL="0" indent="0" algn="ctr">
              <a:buNone/>
            </a:pPr>
            <a:r>
              <a:rPr lang="en-US" sz="1300" b="1" dirty="0">
                <a:solidFill>
                  <a:srgbClr val="333333"/>
                </a:solidFill>
                <a:latin typeface="Tenor Sans" pitchFamily="34" charset="0"/>
                <a:ea typeface="Tenor Sans" pitchFamily="34" charset="-122"/>
                <a:cs typeface="Tenor Sans" pitchFamily="34" charset="-120"/>
              </a:rPr>
              <a:t>Human Factors / Usability</a:t>
            </a:r>
            <a:endParaRPr lang="en-US" sz="1300" dirty="0"/>
          </a:p>
        </p:txBody>
      </p:sp>
      <p:sp>
        <p:nvSpPr>
          <p:cNvPr id="23" name="Text 18"/>
          <p:cNvSpPr txBox="1"/>
          <p:nvPr/>
        </p:nvSpPr>
        <p:spPr>
          <a:xfrm>
            <a:off x="6335878" y="3405115"/>
            <a:ext cx="2405786" cy="534010"/>
          </a:xfrm>
          <a:prstGeom prst="rect">
            <a:avLst/>
          </a:prstGeom>
          <a:noFill/>
          <a:ln/>
        </p:spPr>
        <p:txBody>
          <a:bodyPr wrap="square" lIns="0" tIns="0" rIns="0" bIns="0" rtlCol="0" anchor="ctr"/>
          <a:lstStyle/>
          <a:p>
            <a:pPr marL="0" indent="0" algn="ctr">
              <a:buNone/>
            </a:pPr>
            <a:r>
              <a:rPr lang="en-US" sz="1000" dirty="0">
                <a:solidFill>
                  <a:srgbClr val="4B5563"/>
                </a:solidFill>
                <a:latin typeface="Karla" pitchFamily="34" charset="0"/>
                <a:ea typeface="Karla" pitchFamily="34" charset="-122"/>
                <a:cs typeface="Karla" pitchFamily="34" charset="-120"/>
              </a:rPr>
              <a:t>Critical task analysis, formative testing, and summative validation for home use safety.</a:t>
            </a:r>
            <a:endParaRPr lang="en-US" sz="1000" dirty="0"/>
          </a:p>
        </p:txBody>
      </p:sp>
      <p:sp>
        <p:nvSpPr>
          <p:cNvPr id="24" name="Shape 19"/>
          <p:cNvSpPr/>
          <p:nvPr/>
        </p:nvSpPr>
        <p:spPr>
          <a:xfrm>
            <a:off x="6181344" y="4097316"/>
            <a:ext cx="2609698" cy="66751"/>
          </a:xfrm>
          <a:prstGeom prst="rect">
            <a:avLst/>
          </a:prstGeom>
          <a:solidFill>
            <a:srgbClr val="9333EA"/>
          </a:solidFill>
          <a:ln/>
        </p:spPr>
        <p:txBody>
          <a:bodyPr/>
          <a:lstStyle/>
          <a:p>
            <a:endParaRPr lang="en-US"/>
          </a:p>
        </p:txBody>
      </p:sp>
      <p:sp>
        <p:nvSpPr>
          <p:cNvPr id="25" name="Shape 20"/>
          <p:cNvSpPr/>
          <p:nvPr/>
        </p:nvSpPr>
        <p:spPr>
          <a:xfrm>
            <a:off x="8953805" y="2242913"/>
            <a:ext cx="2628900" cy="1923898"/>
          </a:xfrm>
          <a:prstGeom prst="roundRect">
            <a:avLst>
              <a:gd name="adj" fmla="val 1882"/>
            </a:avLst>
          </a:prstGeom>
          <a:solidFill>
            <a:srgbClr val="FFFFFF"/>
          </a:solidFill>
          <a:ln w="12700">
            <a:solidFill>
              <a:srgbClr val="F3F4F6"/>
            </a:solidFill>
            <a:prstDash val="solid"/>
          </a:ln>
          <a:effectLst>
            <a:outerShdw blurRad="63500" dist="38100" dir="5400000" algn="bl" rotWithShape="0">
              <a:srgbClr val="000000">
                <a:alpha val="10000"/>
              </a:srgbClr>
            </a:outerShdw>
          </a:effectLst>
        </p:spPr>
        <p:txBody>
          <a:bodyPr/>
          <a:lstStyle/>
          <a:p>
            <a:endParaRPr lang="en-US"/>
          </a:p>
        </p:txBody>
      </p:sp>
      <p:sp>
        <p:nvSpPr>
          <p:cNvPr id="26" name="Shape 21"/>
          <p:cNvSpPr/>
          <p:nvPr/>
        </p:nvSpPr>
        <p:spPr>
          <a:xfrm>
            <a:off x="10001707" y="2404762"/>
            <a:ext cx="533095" cy="533095"/>
          </a:xfrm>
          <a:prstGeom prst="roundRect">
            <a:avLst>
              <a:gd name="adj" fmla="val 171527"/>
            </a:avLst>
          </a:prstGeom>
          <a:solidFill>
            <a:srgbClr val="FEF2F2"/>
          </a:solidFill>
          <a:ln/>
        </p:spPr>
        <p:txBody>
          <a:bodyPr/>
          <a:lstStyle/>
          <a:p>
            <a:endParaRPr lang="en-US"/>
          </a:p>
        </p:txBody>
      </p:sp>
      <p:pic>
        <p:nvPicPr>
          <p:cNvPr id="27" name="Image 3" descr="preencoded.png"/>
          <p:cNvPicPr>
            <a:picLocks noChangeAspect="1"/>
          </p:cNvPicPr>
          <p:nvPr/>
        </p:nvPicPr>
        <p:blipFill>
          <a:blip r:embed="rId6"/>
          <a:srcRect t="-16600" b="-16600"/>
          <a:stretch/>
        </p:blipFill>
        <p:spPr>
          <a:xfrm>
            <a:off x="10153498" y="2519062"/>
            <a:ext cx="228600" cy="304495"/>
          </a:xfrm>
          <a:prstGeom prst="rect">
            <a:avLst/>
          </a:prstGeom>
        </p:spPr>
      </p:pic>
      <p:sp>
        <p:nvSpPr>
          <p:cNvPr id="28" name="Text 22"/>
          <p:cNvSpPr txBox="1"/>
          <p:nvPr/>
        </p:nvSpPr>
        <p:spPr>
          <a:xfrm>
            <a:off x="9704527" y="3080503"/>
            <a:ext cx="1262786" cy="210312"/>
          </a:xfrm>
          <a:prstGeom prst="rect">
            <a:avLst/>
          </a:prstGeom>
          <a:noFill/>
          <a:ln/>
        </p:spPr>
        <p:txBody>
          <a:bodyPr wrap="square" lIns="0" tIns="0" rIns="0" bIns="0" rtlCol="0" anchor="ctr"/>
          <a:lstStyle/>
          <a:p>
            <a:pPr marL="0" indent="0" algn="ctr">
              <a:buNone/>
            </a:pPr>
            <a:r>
              <a:rPr lang="en-US" sz="1300" b="1" dirty="0">
                <a:solidFill>
                  <a:srgbClr val="333333"/>
                </a:solidFill>
                <a:latin typeface="Tenor Sans" pitchFamily="34" charset="0"/>
                <a:ea typeface="Tenor Sans" pitchFamily="34" charset="-122"/>
                <a:cs typeface="Tenor Sans" pitchFamily="34" charset="-120"/>
              </a:rPr>
              <a:t>Cybersecurity</a:t>
            </a:r>
            <a:endParaRPr lang="en-US" sz="1300" dirty="0"/>
          </a:p>
        </p:txBody>
      </p:sp>
      <p:sp>
        <p:nvSpPr>
          <p:cNvPr id="29" name="Text 23"/>
          <p:cNvSpPr txBox="1"/>
          <p:nvPr/>
        </p:nvSpPr>
        <p:spPr>
          <a:xfrm>
            <a:off x="9258300" y="3405115"/>
            <a:ext cx="2119579" cy="534010"/>
          </a:xfrm>
          <a:prstGeom prst="rect">
            <a:avLst/>
          </a:prstGeom>
          <a:noFill/>
          <a:ln/>
        </p:spPr>
        <p:txBody>
          <a:bodyPr wrap="square" lIns="0" tIns="0" rIns="0" bIns="0" rtlCol="0" anchor="ctr"/>
          <a:lstStyle/>
          <a:p>
            <a:pPr marL="0" indent="0" algn="ctr">
              <a:buNone/>
            </a:pPr>
            <a:r>
              <a:rPr lang="en-US" sz="1000" dirty="0">
                <a:solidFill>
                  <a:srgbClr val="4B5563"/>
                </a:solidFill>
                <a:latin typeface="Karla" pitchFamily="34" charset="0"/>
                <a:ea typeface="Karla" pitchFamily="34" charset="-122"/>
                <a:cs typeface="Karla" pitchFamily="34" charset="-120"/>
              </a:rPr>
              <a:t>Threat modeling, vulnerability management, patching plan, and SBOM approach.</a:t>
            </a:r>
            <a:endParaRPr lang="en-US" sz="1000" dirty="0"/>
          </a:p>
        </p:txBody>
      </p:sp>
      <p:sp>
        <p:nvSpPr>
          <p:cNvPr id="30" name="Shape 24"/>
          <p:cNvSpPr/>
          <p:nvPr/>
        </p:nvSpPr>
        <p:spPr>
          <a:xfrm>
            <a:off x="8962949" y="4097316"/>
            <a:ext cx="2609698" cy="66751"/>
          </a:xfrm>
          <a:prstGeom prst="rect">
            <a:avLst/>
          </a:prstGeom>
          <a:solidFill>
            <a:srgbClr val="EF4444"/>
          </a:solidFill>
          <a:ln/>
        </p:spPr>
        <p:txBody>
          <a:bodyPr/>
          <a:lstStyle/>
          <a:p>
            <a:endParaRPr lang="en-US"/>
          </a:p>
        </p:txBody>
      </p:sp>
      <p:sp>
        <p:nvSpPr>
          <p:cNvPr id="31" name="Shape 25"/>
          <p:cNvSpPr/>
          <p:nvPr/>
        </p:nvSpPr>
        <p:spPr>
          <a:xfrm>
            <a:off x="609905" y="4319515"/>
            <a:ext cx="2628900" cy="1923898"/>
          </a:xfrm>
          <a:prstGeom prst="roundRect">
            <a:avLst>
              <a:gd name="adj" fmla="val 1882"/>
            </a:avLst>
          </a:prstGeom>
          <a:solidFill>
            <a:srgbClr val="FFFFFF"/>
          </a:solidFill>
          <a:ln w="12700">
            <a:solidFill>
              <a:srgbClr val="F3F4F6"/>
            </a:solidFill>
            <a:prstDash val="solid"/>
          </a:ln>
          <a:effectLst>
            <a:outerShdw blurRad="63500" dist="38100" dir="5400000" algn="bl" rotWithShape="0">
              <a:srgbClr val="000000">
                <a:alpha val="10000"/>
              </a:srgbClr>
            </a:outerShdw>
          </a:effectLst>
        </p:spPr>
        <p:txBody>
          <a:bodyPr/>
          <a:lstStyle/>
          <a:p>
            <a:endParaRPr lang="en-US"/>
          </a:p>
        </p:txBody>
      </p:sp>
      <p:sp>
        <p:nvSpPr>
          <p:cNvPr id="32" name="Shape 26"/>
          <p:cNvSpPr/>
          <p:nvPr/>
        </p:nvSpPr>
        <p:spPr>
          <a:xfrm>
            <a:off x="1657807" y="4481364"/>
            <a:ext cx="533095" cy="533095"/>
          </a:xfrm>
          <a:prstGeom prst="roundRect">
            <a:avLst>
              <a:gd name="adj" fmla="val 171527"/>
            </a:avLst>
          </a:prstGeom>
          <a:solidFill>
            <a:srgbClr val="FEFCE8"/>
          </a:solidFill>
          <a:ln/>
        </p:spPr>
        <p:txBody>
          <a:bodyPr/>
          <a:lstStyle/>
          <a:p>
            <a:endParaRPr lang="en-US"/>
          </a:p>
        </p:txBody>
      </p:sp>
      <p:pic>
        <p:nvPicPr>
          <p:cNvPr id="33" name="Image 4" descr="preencoded.png"/>
          <p:cNvPicPr>
            <a:picLocks noChangeAspect="1"/>
          </p:cNvPicPr>
          <p:nvPr/>
        </p:nvPicPr>
        <p:blipFill>
          <a:blip r:embed="rId7"/>
          <a:srcRect t="-16524" b="-16524"/>
          <a:stretch/>
        </p:blipFill>
        <p:spPr>
          <a:xfrm>
            <a:off x="1824228" y="4595664"/>
            <a:ext cx="200254" cy="304495"/>
          </a:xfrm>
          <a:prstGeom prst="rect">
            <a:avLst/>
          </a:prstGeom>
        </p:spPr>
      </p:pic>
      <p:sp>
        <p:nvSpPr>
          <p:cNvPr id="34" name="Text 27"/>
          <p:cNvSpPr txBox="1"/>
          <p:nvPr/>
        </p:nvSpPr>
        <p:spPr>
          <a:xfrm>
            <a:off x="949147" y="5157106"/>
            <a:ext cx="2082089" cy="210312"/>
          </a:xfrm>
          <a:prstGeom prst="rect">
            <a:avLst/>
          </a:prstGeom>
          <a:noFill/>
          <a:ln/>
        </p:spPr>
        <p:txBody>
          <a:bodyPr wrap="square" lIns="0" tIns="0" rIns="0" bIns="0" rtlCol="0" anchor="ctr"/>
          <a:lstStyle/>
          <a:p>
            <a:pPr marL="0" indent="0" algn="ctr">
              <a:buNone/>
            </a:pPr>
            <a:r>
              <a:rPr lang="en-US" sz="1300" b="1" dirty="0">
                <a:solidFill>
                  <a:srgbClr val="333333"/>
                </a:solidFill>
                <a:latin typeface="Tenor Sans" pitchFamily="34" charset="0"/>
                <a:ea typeface="Tenor Sans" pitchFamily="34" charset="-122"/>
                <a:cs typeface="Tenor Sans" pitchFamily="34" charset="-120"/>
              </a:rPr>
              <a:t>EMC / Electrical Safety</a:t>
            </a:r>
            <a:endParaRPr lang="en-US" sz="1300" dirty="0"/>
          </a:p>
        </p:txBody>
      </p:sp>
      <p:sp>
        <p:nvSpPr>
          <p:cNvPr id="35" name="Text 28"/>
          <p:cNvSpPr txBox="1"/>
          <p:nvPr/>
        </p:nvSpPr>
        <p:spPr>
          <a:xfrm>
            <a:off x="895198" y="5480803"/>
            <a:ext cx="2157984" cy="534010"/>
          </a:xfrm>
          <a:prstGeom prst="rect">
            <a:avLst/>
          </a:prstGeom>
          <a:noFill/>
          <a:ln/>
        </p:spPr>
        <p:txBody>
          <a:bodyPr wrap="square" lIns="0" tIns="0" rIns="0" bIns="0" rtlCol="0" anchor="ctr"/>
          <a:lstStyle/>
          <a:p>
            <a:pPr marL="0" indent="0" algn="ctr">
              <a:buNone/>
            </a:pPr>
            <a:r>
              <a:rPr lang="en-US" sz="1000" dirty="0">
                <a:solidFill>
                  <a:srgbClr val="4B5563"/>
                </a:solidFill>
                <a:latin typeface="Karla" pitchFamily="34" charset="0"/>
                <a:ea typeface="Karla" pitchFamily="34" charset="-122"/>
                <a:cs typeface="Karla" pitchFamily="34" charset="-120"/>
              </a:rPr>
              <a:t>If hardware involved: IEC 60601-1 series testing for electromagnetic compatibility.</a:t>
            </a:r>
            <a:endParaRPr lang="en-US" sz="1000" dirty="0"/>
          </a:p>
        </p:txBody>
      </p:sp>
      <p:sp>
        <p:nvSpPr>
          <p:cNvPr id="36" name="Shape 29"/>
          <p:cNvSpPr/>
          <p:nvPr/>
        </p:nvSpPr>
        <p:spPr>
          <a:xfrm>
            <a:off x="619049" y="6173918"/>
            <a:ext cx="2609698" cy="66751"/>
          </a:xfrm>
          <a:prstGeom prst="rect">
            <a:avLst/>
          </a:prstGeom>
          <a:solidFill>
            <a:srgbClr val="CA8A04"/>
          </a:solidFill>
          <a:ln/>
        </p:spPr>
        <p:txBody>
          <a:bodyPr/>
          <a:lstStyle/>
          <a:p>
            <a:endParaRPr lang="en-US"/>
          </a:p>
        </p:txBody>
      </p:sp>
      <p:sp>
        <p:nvSpPr>
          <p:cNvPr id="37" name="Shape 30"/>
          <p:cNvSpPr/>
          <p:nvPr/>
        </p:nvSpPr>
        <p:spPr>
          <a:xfrm>
            <a:off x="3390595" y="4319515"/>
            <a:ext cx="2628900" cy="1923898"/>
          </a:xfrm>
          <a:prstGeom prst="roundRect">
            <a:avLst>
              <a:gd name="adj" fmla="val 1882"/>
            </a:avLst>
          </a:prstGeom>
          <a:solidFill>
            <a:srgbClr val="FFFFFF"/>
          </a:solidFill>
          <a:ln w="12700">
            <a:solidFill>
              <a:srgbClr val="F3F4F6"/>
            </a:solidFill>
            <a:prstDash val="solid"/>
          </a:ln>
          <a:effectLst>
            <a:outerShdw blurRad="63500" dist="38100" dir="5400000" algn="bl" rotWithShape="0">
              <a:srgbClr val="000000">
                <a:alpha val="10000"/>
              </a:srgbClr>
            </a:outerShdw>
          </a:effectLst>
        </p:spPr>
        <p:txBody>
          <a:bodyPr/>
          <a:lstStyle/>
          <a:p>
            <a:endParaRPr lang="en-US"/>
          </a:p>
        </p:txBody>
      </p:sp>
      <p:sp>
        <p:nvSpPr>
          <p:cNvPr id="38" name="Shape 31"/>
          <p:cNvSpPr/>
          <p:nvPr/>
        </p:nvSpPr>
        <p:spPr>
          <a:xfrm>
            <a:off x="4438498" y="4481364"/>
            <a:ext cx="533095" cy="533095"/>
          </a:xfrm>
          <a:prstGeom prst="roundRect">
            <a:avLst>
              <a:gd name="adj" fmla="val 171527"/>
            </a:avLst>
          </a:prstGeom>
          <a:solidFill>
            <a:srgbClr val="F0FDF4"/>
          </a:solidFill>
          <a:ln/>
        </p:spPr>
        <p:txBody>
          <a:bodyPr/>
          <a:lstStyle/>
          <a:p>
            <a:endParaRPr lang="en-US"/>
          </a:p>
        </p:txBody>
      </p:sp>
      <p:pic>
        <p:nvPicPr>
          <p:cNvPr id="39" name="Image 5" descr="preencoded.png"/>
          <p:cNvPicPr>
            <a:picLocks noChangeAspect="1"/>
          </p:cNvPicPr>
          <p:nvPr/>
        </p:nvPicPr>
        <p:blipFill>
          <a:blip r:embed="rId8"/>
          <a:srcRect t="-16600" b="-16600"/>
          <a:stretch/>
        </p:blipFill>
        <p:spPr>
          <a:xfrm>
            <a:off x="4591202" y="4595664"/>
            <a:ext cx="228600" cy="304495"/>
          </a:xfrm>
          <a:prstGeom prst="rect">
            <a:avLst/>
          </a:prstGeom>
        </p:spPr>
      </p:pic>
      <p:sp>
        <p:nvSpPr>
          <p:cNvPr id="40" name="Text 32"/>
          <p:cNvSpPr txBox="1"/>
          <p:nvPr/>
        </p:nvSpPr>
        <p:spPr>
          <a:xfrm>
            <a:off x="4035247" y="5157106"/>
            <a:ext cx="1472184" cy="210312"/>
          </a:xfrm>
          <a:prstGeom prst="rect">
            <a:avLst/>
          </a:prstGeom>
          <a:noFill/>
          <a:ln/>
        </p:spPr>
        <p:txBody>
          <a:bodyPr wrap="square" lIns="0" tIns="0" rIns="0" bIns="0" rtlCol="0" anchor="ctr"/>
          <a:lstStyle/>
          <a:p>
            <a:pPr marL="0" indent="0" algn="ctr">
              <a:buNone/>
            </a:pPr>
            <a:r>
              <a:rPr lang="en-US" sz="1300" b="1" dirty="0">
                <a:solidFill>
                  <a:srgbClr val="333333"/>
                </a:solidFill>
                <a:latin typeface="Tenor Sans" pitchFamily="34" charset="0"/>
                <a:ea typeface="Tenor Sans" pitchFamily="34" charset="-122"/>
                <a:cs typeface="Tenor Sans" pitchFamily="34" charset="-120"/>
              </a:rPr>
              <a:t>Biocompatibility</a:t>
            </a:r>
            <a:endParaRPr lang="en-US" sz="1300" dirty="0"/>
          </a:p>
        </p:txBody>
      </p:sp>
      <p:sp>
        <p:nvSpPr>
          <p:cNvPr id="41" name="Text 33"/>
          <p:cNvSpPr txBox="1"/>
          <p:nvPr/>
        </p:nvSpPr>
        <p:spPr>
          <a:xfrm>
            <a:off x="3595421" y="5480803"/>
            <a:ext cx="2319833" cy="534010"/>
          </a:xfrm>
          <a:prstGeom prst="rect">
            <a:avLst/>
          </a:prstGeom>
          <a:noFill/>
          <a:ln/>
        </p:spPr>
        <p:txBody>
          <a:bodyPr wrap="square" lIns="0" tIns="0" rIns="0" bIns="0" rtlCol="0" anchor="ctr"/>
          <a:lstStyle/>
          <a:p>
            <a:pPr marL="0" indent="0" algn="ctr">
              <a:buNone/>
            </a:pPr>
            <a:r>
              <a:rPr lang="en-US" sz="1000" dirty="0">
                <a:solidFill>
                  <a:srgbClr val="4B5563"/>
                </a:solidFill>
                <a:latin typeface="Karla" pitchFamily="34" charset="0"/>
                <a:ea typeface="Karla" pitchFamily="34" charset="-122"/>
                <a:cs typeface="Karla" pitchFamily="34" charset="-120"/>
              </a:rPr>
              <a:t>For patient-contact devices: ISO 10993 series, sterilization validation, reprocessing.</a:t>
            </a:r>
            <a:endParaRPr lang="en-US" sz="1000" dirty="0"/>
          </a:p>
        </p:txBody>
      </p:sp>
      <p:sp>
        <p:nvSpPr>
          <p:cNvPr id="42" name="Shape 34"/>
          <p:cNvSpPr/>
          <p:nvPr/>
        </p:nvSpPr>
        <p:spPr>
          <a:xfrm>
            <a:off x="3400654" y="6173918"/>
            <a:ext cx="2609698" cy="66751"/>
          </a:xfrm>
          <a:prstGeom prst="rect">
            <a:avLst/>
          </a:prstGeom>
          <a:solidFill>
            <a:srgbClr val="16A34A"/>
          </a:solidFill>
          <a:ln/>
        </p:spPr>
        <p:txBody>
          <a:bodyPr/>
          <a:lstStyle/>
          <a:p>
            <a:endParaRPr lang="en-US"/>
          </a:p>
        </p:txBody>
      </p:sp>
      <p:sp>
        <p:nvSpPr>
          <p:cNvPr id="43" name="Shape 35"/>
          <p:cNvSpPr/>
          <p:nvPr/>
        </p:nvSpPr>
        <p:spPr>
          <a:xfrm>
            <a:off x="6172200" y="4319515"/>
            <a:ext cx="2628900" cy="1923898"/>
          </a:xfrm>
          <a:prstGeom prst="roundRect">
            <a:avLst>
              <a:gd name="adj" fmla="val 1882"/>
            </a:avLst>
          </a:prstGeom>
          <a:solidFill>
            <a:srgbClr val="FFFFFF"/>
          </a:solidFill>
          <a:ln w="12700">
            <a:solidFill>
              <a:srgbClr val="F3F4F6"/>
            </a:solidFill>
            <a:prstDash val="solid"/>
          </a:ln>
          <a:effectLst>
            <a:outerShdw blurRad="63500" dist="38100" dir="5400000" algn="bl" rotWithShape="0">
              <a:srgbClr val="000000">
                <a:alpha val="10000"/>
              </a:srgbClr>
            </a:outerShdw>
          </a:effectLst>
        </p:spPr>
        <p:txBody>
          <a:bodyPr/>
          <a:lstStyle/>
          <a:p>
            <a:endParaRPr lang="en-US"/>
          </a:p>
        </p:txBody>
      </p:sp>
      <p:sp>
        <p:nvSpPr>
          <p:cNvPr id="44" name="Shape 36"/>
          <p:cNvSpPr/>
          <p:nvPr/>
        </p:nvSpPr>
        <p:spPr>
          <a:xfrm>
            <a:off x="7220102" y="4481364"/>
            <a:ext cx="533095" cy="533095"/>
          </a:xfrm>
          <a:prstGeom prst="roundRect">
            <a:avLst>
              <a:gd name="adj" fmla="val 171527"/>
            </a:avLst>
          </a:prstGeom>
          <a:solidFill>
            <a:srgbClr val="EEF2FF"/>
          </a:solidFill>
          <a:ln/>
        </p:spPr>
        <p:txBody>
          <a:bodyPr/>
          <a:lstStyle/>
          <a:p>
            <a:endParaRPr lang="en-US"/>
          </a:p>
        </p:txBody>
      </p:sp>
      <p:pic>
        <p:nvPicPr>
          <p:cNvPr id="45" name="Image 6" descr="preencoded.png"/>
          <p:cNvPicPr>
            <a:picLocks noChangeAspect="1"/>
          </p:cNvPicPr>
          <p:nvPr/>
        </p:nvPicPr>
        <p:blipFill>
          <a:blip r:embed="rId9"/>
          <a:srcRect t="-16494" b="-16494"/>
          <a:stretch/>
        </p:blipFill>
        <p:spPr>
          <a:xfrm>
            <a:off x="7343546" y="4595664"/>
            <a:ext cx="286207" cy="304495"/>
          </a:xfrm>
          <a:prstGeom prst="rect">
            <a:avLst/>
          </a:prstGeom>
        </p:spPr>
      </p:pic>
      <p:sp>
        <p:nvSpPr>
          <p:cNvPr id="46" name="Text 37"/>
          <p:cNvSpPr txBox="1"/>
          <p:nvPr/>
        </p:nvSpPr>
        <p:spPr>
          <a:xfrm>
            <a:off x="6849770" y="5157106"/>
            <a:ext cx="1405433" cy="210312"/>
          </a:xfrm>
          <a:prstGeom prst="rect">
            <a:avLst/>
          </a:prstGeom>
          <a:noFill/>
          <a:ln/>
        </p:spPr>
        <p:txBody>
          <a:bodyPr wrap="square" lIns="0" tIns="0" rIns="0" bIns="0" rtlCol="0" anchor="ctr"/>
          <a:lstStyle/>
          <a:p>
            <a:pPr marL="0" indent="0" algn="ctr">
              <a:buNone/>
            </a:pPr>
            <a:r>
              <a:rPr lang="en-US" sz="1300" b="1" dirty="0">
                <a:solidFill>
                  <a:srgbClr val="333333"/>
                </a:solidFill>
                <a:latin typeface="Tenor Sans" pitchFamily="34" charset="0"/>
                <a:ea typeface="Tenor Sans" pitchFamily="34" charset="-122"/>
                <a:cs typeface="Tenor Sans" pitchFamily="34" charset="-120"/>
              </a:rPr>
              <a:t>Interoperability</a:t>
            </a:r>
            <a:endParaRPr lang="en-US" sz="1300" dirty="0"/>
          </a:p>
        </p:txBody>
      </p:sp>
      <p:sp>
        <p:nvSpPr>
          <p:cNvPr id="47" name="Text 38"/>
          <p:cNvSpPr txBox="1"/>
          <p:nvPr/>
        </p:nvSpPr>
        <p:spPr>
          <a:xfrm>
            <a:off x="6417259" y="5480803"/>
            <a:ext cx="2243938" cy="534010"/>
          </a:xfrm>
          <a:prstGeom prst="rect">
            <a:avLst/>
          </a:prstGeom>
          <a:noFill/>
          <a:ln/>
        </p:spPr>
        <p:txBody>
          <a:bodyPr wrap="square" lIns="0" tIns="0" rIns="0" bIns="0" rtlCol="0" anchor="ctr"/>
          <a:lstStyle/>
          <a:p>
            <a:pPr marL="0" indent="0" algn="ctr">
              <a:buNone/>
            </a:pPr>
            <a:r>
              <a:rPr lang="en-US" sz="1000" dirty="0">
                <a:solidFill>
                  <a:srgbClr val="4B5563"/>
                </a:solidFill>
                <a:latin typeface="Karla" pitchFamily="34" charset="0"/>
                <a:ea typeface="Karla" pitchFamily="34" charset="-122"/>
                <a:cs typeface="Karla" pitchFamily="34" charset="-120"/>
              </a:rPr>
              <a:t>If claims depend on systems: interface validation, data exchange standards, API testing.</a:t>
            </a:r>
            <a:endParaRPr lang="en-US" sz="1000" dirty="0"/>
          </a:p>
        </p:txBody>
      </p:sp>
      <p:sp>
        <p:nvSpPr>
          <p:cNvPr id="48" name="Shape 39"/>
          <p:cNvSpPr/>
          <p:nvPr/>
        </p:nvSpPr>
        <p:spPr>
          <a:xfrm>
            <a:off x="6181344" y="6173918"/>
            <a:ext cx="2609698" cy="66751"/>
          </a:xfrm>
          <a:prstGeom prst="rect">
            <a:avLst/>
          </a:prstGeom>
          <a:solidFill>
            <a:srgbClr val="4F46E5"/>
          </a:solidFill>
          <a:ln/>
        </p:spPr>
        <p:txBody>
          <a:bodyPr/>
          <a:lstStyle/>
          <a:p>
            <a:endParaRPr lang="en-US"/>
          </a:p>
        </p:txBody>
      </p:sp>
      <p:sp>
        <p:nvSpPr>
          <p:cNvPr id="49" name="Shape 40"/>
          <p:cNvSpPr/>
          <p:nvPr/>
        </p:nvSpPr>
        <p:spPr>
          <a:xfrm>
            <a:off x="8953805" y="4319515"/>
            <a:ext cx="2628900" cy="1923898"/>
          </a:xfrm>
          <a:prstGeom prst="roundRect">
            <a:avLst>
              <a:gd name="adj" fmla="val 1882"/>
            </a:avLst>
          </a:prstGeom>
          <a:solidFill>
            <a:srgbClr val="F9FAFB">
              <a:alpha val="80000"/>
            </a:srgbClr>
          </a:solidFill>
          <a:ln w="12700">
            <a:solidFill>
              <a:srgbClr val="F3F4F6"/>
            </a:solidFill>
            <a:prstDash val="solid"/>
          </a:ln>
          <a:effectLst>
            <a:outerShdw blurRad="63500" dist="38100" dir="5400000" algn="bl" rotWithShape="0">
              <a:srgbClr val="000000">
                <a:alpha val="10000"/>
              </a:srgbClr>
            </a:outerShdw>
          </a:effectLst>
        </p:spPr>
        <p:txBody>
          <a:bodyPr/>
          <a:lstStyle/>
          <a:p>
            <a:endParaRPr lang="en-US"/>
          </a:p>
        </p:txBody>
      </p:sp>
      <p:sp>
        <p:nvSpPr>
          <p:cNvPr id="50" name="Shape 41"/>
          <p:cNvSpPr/>
          <p:nvPr/>
        </p:nvSpPr>
        <p:spPr>
          <a:xfrm>
            <a:off x="10001707" y="4564574"/>
            <a:ext cx="533095" cy="533095"/>
          </a:xfrm>
          <a:prstGeom prst="roundRect">
            <a:avLst>
              <a:gd name="adj" fmla="val 171527"/>
            </a:avLst>
          </a:prstGeom>
          <a:solidFill>
            <a:srgbClr val="E5E7EB">
              <a:alpha val="80000"/>
            </a:srgbClr>
          </a:solidFill>
          <a:ln/>
        </p:spPr>
        <p:txBody>
          <a:bodyPr/>
          <a:lstStyle/>
          <a:p>
            <a:endParaRPr lang="en-US"/>
          </a:p>
        </p:txBody>
      </p:sp>
      <p:pic>
        <p:nvPicPr>
          <p:cNvPr id="51" name="Image 7" descr="preencoded.png"/>
          <p:cNvPicPr>
            <a:picLocks noChangeAspect="1"/>
          </p:cNvPicPr>
          <p:nvPr/>
        </p:nvPicPr>
        <p:blipFill>
          <a:blip r:embed="rId10">
            <a:alphaModFix amt="80000"/>
          </a:blip>
          <a:srcRect t="-16600" b="-16600"/>
          <a:stretch/>
        </p:blipFill>
        <p:spPr>
          <a:xfrm>
            <a:off x="10153498" y="4678874"/>
            <a:ext cx="228600" cy="304495"/>
          </a:xfrm>
          <a:prstGeom prst="rect">
            <a:avLst/>
          </a:prstGeom>
        </p:spPr>
      </p:pic>
      <p:sp>
        <p:nvSpPr>
          <p:cNvPr id="52" name="Shape 42"/>
          <p:cNvSpPr/>
          <p:nvPr/>
        </p:nvSpPr>
        <p:spPr>
          <a:xfrm>
            <a:off x="8962949" y="6157459"/>
            <a:ext cx="2609698" cy="75895"/>
          </a:xfrm>
          <a:prstGeom prst="rect">
            <a:avLst/>
          </a:prstGeom>
          <a:solidFill>
            <a:srgbClr val="9CA3AF">
              <a:alpha val="80000"/>
            </a:srgbClr>
          </a:solidFill>
          <a:ln/>
        </p:spPr>
        <p:txBody>
          <a:bodyPr/>
          <a:lstStyle/>
          <a:p>
            <a:endParaRPr lang="en-US"/>
          </a:p>
        </p:txBody>
      </p:sp>
      <p:sp>
        <p:nvSpPr>
          <p:cNvPr id="53" name="Text 43"/>
          <p:cNvSpPr txBox="1"/>
          <p:nvPr/>
        </p:nvSpPr>
        <p:spPr>
          <a:xfrm>
            <a:off x="9560052" y="5240316"/>
            <a:ext cx="1548079" cy="210312"/>
          </a:xfrm>
          <a:prstGeom prst="rect">
            <a:avLst/>
          </a:prstGeom>
          <a:noFill/>
          <a:ln/>
        </p:spPr>
        <p:txBody>
          <a:bodyPr wrap="square" lIns="0" tIns="0" rIns="0" bIns="0" rtlCol="0" anchor="ctr"/>
          <a:lstStyle/>
          <a:p>
            <a:pPr marL="0" indent="0" algn="ctr">
              <a:buNone/>
            </a:pPr>
            <a:r>
              <a:rPr lang="en-US" sz="1300" b="1" dirty="0">
                <a:solidFill>
                  <a:srgbClr val="333333">
                    <a:alpha val="80000"/>
                  </a:srgbClr>
                </a:solidFill>
                <a:latin typeface="Tenor Sans" pitchFamily="34" charset="0"/>
                <a:ea typeface="Tenor Sans" pitchFamily="34" charset="-122"/>
                <a:cs typeface="Tenor Sans" pitchFamily="34" charset="-120"/>
              </a:rPr>
              <a:t>Clinical Evidence</a:t>
            </a:r>
            <a:endParaRPr lang="en-US" sz="1300" dirty="0"/>
          </a:p>
        </p:txBody>
      </p:sp>
      <p:sp>
        <p:nvSpPr>
          <p:cNvPr id="54" name="Text 44"/>
          <p:cNvSpPr txBox="1"/>
          <p:nvPr/>
        </p:nvSpPr>
        <p:spPr>
          <a:xfrm>
            <a:off x="9184234" y="5564014"/>
            <a:ext cx="2272284" cy="352958"/>
          </a:xfrm>
          <a:prstGeom prst="rect">
            <a:avLst/>
          </a:prstGeom>
          <a:noFill/>
          <a:ln/>
        </p:spPr>
        <p:txBody>
          <a:bodyPr wrap="square" lIns="0" tIns="0" rIns="0" bIns="0" rtlCol="0" anchor="ctr"/>
          <a:lstStyle/>
          <a:p>
            <a:pPr marL="0" indent="0" algn="ctr">
              <a:buNone/>
            </a:pPr>
            <a:r>
              <a:rPr lang="en-US" sz="1000" i="1" dirty="0">
                <a:solidFill>
                  <a:srgbClr val="6B7280">
                    <a:alpha val="80000"/>
                  </a:srgbClr>
                </a:solidFill>
                <a:latin typeface="Karla" pitchFamily="34" charset="0"/>
                <a:ea typeface="Karla" pitchFamily="34" charset="-122"/>
                <a:cs typeface="Karla" pitchFamily="34" charset="-120"/>
              </a:rPr>
              <a:t>Often gated by the completion of all preceding non-clinical items.</a:t>
            </a:r>
            <a:endParaRPr lang="en-US" sz="1000" dirty="0"/>
          </a:p>
        </p:txBody>
      </p:sp>
      <p:sp>
        <p:nvSpPr>
          <p:cNvPr id="55" name="Shape 45"/>
          <p:cNvSpPr/>
          <p:nvPr/>
        </p:nvSpPr>
        <p:spPr>
          <a:xfrm>
            <a:off x="0" y="6477458"/>
            <a:ext cx="12191695" cy="533247"/>
          </a:xfrm>
          <a:prstGeom prst="rect">
            <a:avLst/>
          </a:prstGeom>
          <a:solidFill>
            <a:srgbClr val="0784BA"/>
          </a:solidFill>
          <a:ln/>
        </p:spPr>
        <p:txBody>
          <a:bodyPr/>
          <a:lstStyle/>
          <a:p>
            <a:endParaRPr lang="en-US"/>
          </a:p>
        </p:txBody>
      </p:sp>
      <p:sp>
        <p:nvSpPr>
          <p:cNvPr id="56" name="Shape 46"/>
          <p:cNvSpPr/>
          <p:nvPr/>
        </p:nvSpPr>
        <p:spPr>
          <a:xfrm>
            <a:off x="3047695" y="6429070"/>
            <a:ext cx="19202" cy="228600"/>
          </a:xfrm>
          <a:prstGeom prst="rect">
            <a:avLst/>
          </a:prstGeom>
          <a:solidFill>
            <a:srgbClr val="FFFFFF">
              <a:alpha val="50000"/>
            </a:srgbClr>
          </a:solidFill>
          <a:ln/>
        </p:spPr>
        <p:txBody>
          <a:bodyPr/>
          <a:lstStyle/>
          <a:p>
            <a:endParaRPr lang="en-US"/>
          </a:p>
        </p:txBody>
      </p:sp>
      <p:sp>
        <p:nvSpPr>
          <p:cNvPr id="57" name="Shape 47"/>
          <p:cNvSpPr/>
          <p:nvPr/>
        </p:nvSpPr>
        <p:spPr>
          <a:xfrm>
            <a:off x="6096305" y="6429070"/>
            <a:ext cx="19202" cy="228600"/>
          </a:xfrm>
          <a:prstGeom prst="rect">
            <a:avLst/>
          </a:prstGeom>
          <a:solidFill>
            <a:srgbClr val="FFFFFF">
              <a:alpha val="50000"/>
            </a:srgbClr>
          </a:solidFill>
          <a:ln/>
        </p:spPr>
        <p:txBody>
          <a:bodyPr/>
          <a:lstStyle/>
          <a:p>
            <a:endParaRPr lang="en-US"/>
          </a:p>
        </p:txBody>
      </p:sp>
      <p:sp>
        <p:nvSpPr>
          <p:cNvPr id="58" name="Shape 48"/>
          <p:cNvSpPr/>
          <p:nvPr/>
        </p:nvSpPr>
        <p:spPr>
          <a:xfrm>
            <a:off x="9144000" y="6429070"/>
            <a:ext cx="19202" cy="228600"/>
          </a:xfrm>
          <a:prstGeom prst="rect">
            <a:avLst/>
          </a:prstGeom>
          <a:solidFill>
            <a:srgbClr val="FFFFFF">
              <a:alpha val="50000"/>
            </a:srgbClr>
          </a:solidFill>
          <a:ln/>
        </p:spPr>
        <p:txBody>
          <a:bodyPr/>
          <a:lstStyle/>
          <a:p>
            <a:endParaRPr lang="en-US"/>
          </a:p>
        </p:txBody>
      </p:sp>
      <p:sp>
        <p:nvSpPr>
          <p:cNvPr id="59" name="Shape 49"/>
          <p:cNvSpPr/>
          <p:nvPr/>
        </p:nvSpPr>
        <p:spPr>
          <a:xfrm>
            <a:off x="2640787" y="6505880"/>
            <a:ext cx="219456" cy="342900"/>
          </a:xfrm>
          <a:prstGeom prst="roundRect">
            <a:avLst>
              <a:gd name="adj" fmla="val 416667"/>
            </a:avLst>
          </a:prstGeom>
          <a:solidFill>
            <a:srgbClr val="1E997C"/>
          </a:solidFill>
          <a:ln/>
        </p:spPr>
        <p:txBody>
          <a:bodyPr/>
          <a:lstStyle/>
          <a:p>
            <a:endParaRPr lang="en-US"/>
          </a:p>
        </p:txBody>
      </p:sp>
      <p:pic>
        <p:nvPicPr>
          <p:cNvPr id="60" name="Image 8" descr="preencoded.png"/>
          <p:cNvPicPr>
            <a:picLocks noChangeAspect="1"/>
          </p:cNvPicPr>
          <p:nvPr/>
        </p:nvPicPr>
        <p:blipFill>
          <a:blip r:embed="rId11"/>
          <a:srcRect t="-13533" b="-13533"/>
          <a:stretch/>
        </p:blipFill>
        <p:spPr>
          <a:xfrm>
            <a:off x="2697480" y="6586347"/>
            <a:ext cx="105156" cy="152705"/>
          </a:xfrm>
          <a:prstGeom prst="rect">
            <a:avLst/>
          </a:prstGeom>
        </p:spPr>
      </p:pic>
      <p:sp>
        <p:nvSpPr>
          <p:cNvPr id="61" name="Text 50"/>
          <p:cNvSpPr txBox="1"/>
          <p:nvPr/>
        </p:nvSpPr>
        <p:spPr>
          <a:xfrm>
            <a:off x="3057296" y="6595719"/>
            <a:ext cx="6658661" cy="181051"/>
          </a:xfrm>
          <a:prstGeom prst="rect">
            <a:avLst/>
          </a:prstGeom>
          <a:noFill/>
          <a:ln/>
        </p:spPr>
        <p:txBody>
          <a:bodyPr wrap="square" lIns="0" tIns="0" rIns="0" bIns="0" rtlCol="0" anchor="ctr"/>
          <a:lstStyle/>
          <a:p>
            <a:pPr marL="0" indent="0" algn="l">
              <a:buNone/>
            </a:pPr>
            <a:r>
              <a:rPr lang="en-US" sz="1200" b="1" dirty="0">
                <a:solidFill>
                  <a:srgbClr val="FFFFFF"/>
                </a:solidFill>
                <a:latin typeface="Karla" pitchFamily="34" charset="0"/>
                <a:ea typeface="Karla" pitchFamily="34" charset="-122"/>
                <a:cs typeface="Karla" pitchFamily="34" charset="-120"/>
              </a:rPr>
              <a:t>Key Insight: Most regulatory risk sits in the engineering files, not just the clinical protocol.</a:t>
            </a:r>
            <a:endParaRPr lang="en-US" sz="1200" dirty="0"/>
          </a:p>
        </p:txBody>
      </p:sp>
      <p:pic>
        <p:nvPicPr>
          <p:cNvPr id="62" name="Image 9" descr="preencoded.png"/>
          <p:cNvPicPr>
            <a:picLocks noChangeAspect="1"/>
          </p:cNvPicPr>
          <p:nvPr/>
        </p:nvPicPr>
        <p:blipFill>
          <a:blip r:embed="rId12"/>
          <a:srcRect/>
          <a:stretch/>
        </p:blipFill>
        <p:spPr>
          <a:xfrm>
            <a:off x="381305" y="57607"/>
            <a:ext cx="457200" cy="457200"/>
          </a:xfrm>
          <a:prstGeom prst="rect">
            <a:avLst/>
          </a:prstGeom>
        </p:spPr>
      </p:pic>
      <p:sp>
        <p:nvSpPr>
          <p:cNvPr id="63" name="Text 51"/>
          <p:cNvSpPr txBox="1"/>
          <p:nvPr/>
        </p:nvSpPr>
        <p:spPr>
          <a:xfrm>
            <a:off x="952805" y="9144"/>
            <a:ext cx="2029054" cy="267005"/>
          </a:xfrm>
          <a:prstGeom prst="rect">
            <a:avLst/>
          </a:prstGeom>
          <a:noFill/>
          <a:ln/>
        </p:spPr>
        <p:txBody>
          <a:bodyPr wrap="square" lIns="0" tIns="0" rIns="0" bIns="0" rtlCol="0" anchor="ctr"/>
          <a:lstStyle/>
          <a:p>
            <a:pPr marL="0" indent="0" algn="l">
              <a:buNone/>
            </a:pPr>
            <a:r>
              <a:rPr lang="en-US" sz="1800" b="1" dirty="0">
                <a:solidFill>
                  <a:srgbClr val="0784BA"/>
                </a:solidFill>
                <a:latin typeface="Tenor Sans" pitchFamily="34" charset="0"/>
                <a:ea typeface="Tenor Sans" pitchFamily="34" charset="-122"/>
                <a:cs typeface="Tenor Sans" pitchFamily="34" charset="-120"/>
              </a:rPr>
              <a:t>Apsis Consulting</a:t>
            </a:r>
            <a:endParaRPr lang="en-US" sz="1800" dirty="0"/>
          </a:p>
        </p:txBody>
      </p:sp>
      <p:sp>
        <p:nvSpPr>
          <p:cNvPr id="64" name="Text 52"/>
          <p:cNvSpPr txBox="1"/>
          <p:nvPr/>
        </p:nvSpPr>
        <p:spPr>
          <a:xfrm>
            <a:off x="952805" y="295351"/>
            <a:ext cx="866851" cy="267005"/>
          </a:xfrm>
          <a:prstGeom prst="rect">
            <a:avLst/>
          </a:prstGeom>
          <a:noFill/>
          <a:ln/>
        </p:spPr>
        <p:txBody>
          <a:bodyPr wrap="square" lIns="0" tIns="0" rIns="0" bIns="0" rtlCol="0" anchor="ctr"/>
          <a:lstStyle/>
          <a:p>
            <a:pPr marL="0" indent="0" algn="l">
              <a:buNone/>
            </a:pPr>
            <a:r>
              <a:rPr lang="en-US" sz="1800" b="1" dirty="0">
                <a:solidFill>
                  <a:srgbClr val="0784BA"/>
                </a:solidFill>
                <a:latin typeface="Tenor Sans" pitchFamily="34" charset="0"/>
                <a:ea typeface="Tenor Sans" pitchFamily="34" charset="-122"/>
                <a:cs typeface="Tenor Sans" pitchFamily="34" charset="-120"/>
              </a:rPr>
              <a:t>Group</a:t>
            </a:r>
            <a:endParaRPr lang="en-US" sz="1800" dirty="0"/>
          </a:p>
        </p:txBody>
      </p:sp>
      <p:sp>
        <p:nvSpPr>
          <p:cNvPr id="66" name="Text 5">
            <a:extLst>
              <a:ext uri="{FF2B5EF4-FFF2-40B4-BE49-F238E27FC236}">
                <a16:creationId xmlns:a16="http://schemas.microsoft.com/office/drawing/2014/main" id="{869C090C-3B51-39EA-E035-07279E30DBCB}"/>
              </a:ext>
            </a:extLst>
          </p:cNvPr>
          <p:cNvSpPr txBox="1"/>
          <p:nvPr/>
        </p:nvSpPr>
        <p:spPr>
          <a:xfrm>
            <a:off x="11318443" y="448056"/>
            <a:ext cx="676656" cy="400507"/>
          </a:xfrm>
          <a:prstGeom prst="rect">
            <a:avLst/>
          </a:prstGeom>
          <a:noFill/>
          <a:ln/>
        </p:spPr>
        <p:txBody>
          <a:bodyPr wrap="square" lIns="0" tIns="0" rIns="0" bIns="0" rtlCol="0" anchor="ctr"/>
          <a:lstStyle/>
          <a:p>
            <a:pPr marL="0" indent="0" algn="r">
              <a:buNone/>
            </a:pPr>
            <a:r>
              <a:rPr lang="en-US" sz="2700" b="1" dirty="0">
                <a:solidFill>
                  <a:srgbClr val="9CA3AF">
                    <a:alpha val="30000"/>
                  </a:srgbClr>
                </a:solidFill>
                <a:latin typeface="Karla" pitchFamily="34" charset="0"/>
              </a:rPr>
              <a:t>19</a:t>
            </a:r>
            <a:endParaRPr lang="en-US" sz="27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333333"/>
          </a:solidFill>
          <a:ln/>
        </p:spPr>
        <p:txBody>
          <a:bodyPr/>
          <a:lstStyle/>
          <a:p>
            <a:endParaRPr lang="en-US"/>
          </a:p>
        </p:txBody>
      </p:sp>
      <p:sp>
        <p:nvSpPr>
          <p:cNvPr id="3" name="Shape 1"/>
          <p:cNvSpPr/>
          <p:nvPr/>
        </p:nvSpPr>
        <p:spPr>
          <a:xfrm>
            <a:off x="41605" y="0"/>
            <a:ext cx="12191695" cy="6858000"/>
          </a:xfrm>
          <a:prstGeom prst="rect">
            <a:avLst/>
          </a:prstGeom>
          <a:solidFill>
            <a:srgbClr val="FFFFFF"/>
          </a:solidFill>
          <a:ln/>
        </p:spPr>
        <p:txBody>
          <a:bodyPr/>
          <a:lstStyle/>
          <a:p>
            <a:endParaRPr lang="en-US"/>
          </a:p>
        </p:txBody>
      </p:sp>
      <p:sp>
        <p:nvSpPr>
          <p:cNvPr id="4" name="Shape 2"/>
          <p:cNvSpPr/>
          <p:nvPr/>
        </p:nvSpPr>
        <p:spPr>
          <a:xfrm>
            <a:off x="0" y="0"/>
            <a:ext cx="5086807" cy="6858000"/>
          </a:xfrm>
          <a:prstGeom prst="rect">
            <a:avLst/>
          </a:prstGeom>
          <a:solidFill>
            <a:srgbClr val="F9FAFB"/>
          </a:solidFill>
          <a:ln/>
        </p:spPr>
        <p:txBody>
          <a:bodyPr/>
          <a:lstStyle/>
          <a:p>
            <a:endParaRPr lang="en-US"/>
          </a:p>
        </p:txBody>
      </p:sp>
      <p:sp>
        <p:nvSpPr>
          <p:cNvPr id="5" name="Shape 3"/>
          <p:cNvSpPr/>
          <p:nvPr/>
        </p:nvSpPr>
        <p:spPr>
          <a:xfrm>
            <a:off x="5077663" y="0"/>
            <a:ext cx="9144" cy="6858000"/>
          </a:xfrm>
          <a:prstGeom prst="rect">
            <a:avLst/>
          </a:prstGeom>
          <a:solidFill>
            <a:srgbClr val="E5E7EB"/>
          </a:solidFill>
          <a:ln/>
        </p:spPr>
        <p:txBody>
          <a:bodyPr/>
          <a:lstStyle/>
          <a:p>
            <a:endParaRPr lang="en-US"/>
          </a:p>
        </p:txBody>
      </p:sp>
      <p:pic>
        <p:nvPicPr>
          <p:cNvPr id="6" name="Image 0" descr="preencoded.png"/>
          <p:cNvPicPr>
            <a:picLocks noChangeAspect="1"/>
          </p:cNvPicPr>
          <p:nvPr/>
        </p:nvPicPr>
        <p:blipFill>
          <a:blip r:embed="rId3">
            <a:alphaModFix amt="10000"/>
          </a:blip>
          <a:srcRect l="2449" r="2449"/>
          <a:stretch/>
        </p:blipFill>
        <p:spPr>
          <a:xfrm>
            <a:off x="8128102" y="0"/>
            <a:ext cx="4067251" cy="6858000"/>
          </a:xfrm>
          <a:prstGeom prst="rect">
            <a:avLst/>
          </a:prstGeom>
        </p:spPr>
      </p:pic>
      <p:sp>
        <p:nvSpPr>
          <p:cNvPr id="7" name="Shape 4"/>
          <p:cNvSpPr/>
          <p:nvPr/>
        </p:nvSpPr>
        <p:spPr>
          <a:xfrm>
            <a:off x="457200" y="304495"/>
            <a:ext cx="381305" cy="381305"/>
          </a:xfrm>
          <a:prstGeom prst="rect">
            <a:avLst/>
          </a:prstGeom>
          <a:solidFill>
            <a:srgbClr val="FFFFFF"/>
          </a:solidFill>
          <a:ln/>
          <a:effectLst>
            <a:outerShdw blurRad="12700" dist="12700" dir="16200000" algn="bl" rotWithShape="0">
              <a:srgbClr val="000000">
                <a:alpha val="75000"/>
              </a:srgbClr>
            </a:outerShdw>
          </a:effectLst>
        </p:spPr>
        <p:txBody>
          <a:bodyPr/>
          <a:lstStyle/>
          <a:p>
            <a:endParaRPr lang="en-US"/>
          </a:p>
        </p:txBody>
      </p:sp>
      <p:pic>
        <p:nvPicPr>
          <p:cNvPr id="8" name="Image 1" descr="preencoded.png"/>
          <p:cNvPicPr>
            <a:picLocks noChangeAspect="1"/>
          </p:cNvPicPr>
          <p:nvPr/>
        </p:nvPicPr>
        <p:blipFill>
          <a:blip r:embed="rId4"/>
          <a:srcRect/>
          <a:stretch/>
        </p:blipFill>
        <p:spPr>
          <a:xfrm>
            <a:off x="457200" y="304495"/>
            <a:ext cx="381305" cy="381305"/>
          </a:xfrm>
          <a:prstGeom prst="rect">
            <a:avLst/>
          </a:prstGeom>
        </p:spPr>
      </p:pic>
      <p:sp>
        <p:nvSpPr>
          <p:cNvPr id="9" name="Text 5"/>
          <p:cNvSpPr txBox="1"/>
          <p:nvPr/>
        </p:nvSpPr>
        <p:spPr>
          <a:xfrm>
            <a:off x="990295" y="362102"/>
            <a:ext cx="2800807" cy="267005"/>
          </a:xfrm>
          <a:prstGeom prst="rect">
            <a:avLst/>
          </a:prstGeom>
          <a:noFill/>
          <a:ln/>
        </p:spPr>
        <p:txBody>
          <a:bodyPr wrap="square" lIns="0" tIns="0" rIns="0" bIns="0" rtlCol="0" anchor="ctr"/>
          <a:lstStyle/>
          <a:p>
            <a:pPr marL="0" indent="0" algn="l">
              <a:buNone/>
            </a:pPr>
            <a:r>
              <a:rPr lang="en-US" sz="1800" b="1" dirty="0">
                <a:solidFill>
                  <a:srgbClr val="0784BA"/>
                </a:solidFill>
                <a:latin typeface="Tenor Sans" pitchFamily="34" charset="0"/>
                <a:ea typeface="Tenor Sans" pitchFamily="34" charset="-122"/>
                <a:cs typeface="Tenor Sans" pitchFamily="34" charset="-120"/>
              </a:rPr>
              <a:t>Apsis Consulting Group</a:t>
            </a:r>
            <a:endParaRPr lang="en-US" sz="1800" dirty="0"/>
          </a:p>
        </p:txBody>
      </p:sp>
      <p:sp>
        <p:nvSpPr>
          <p:cNvPr id="11" name="Text 7"/>
          <p:cNvSpPr txBox="1"/>
          <p:nvPr/>
        </p:nvSpPr>
        <p:spPr>
          <a:xfrm>
            <a:off x="2531059" y="752551"/>
            <a:ext cx="7392010" cy="400507"/>
          </a:xfrm>
          <a:prstGeom prst="rect">
            <a:avLst/>
          </a:prstGeom>
          <a:noFill/>
          <a:ln/>
        </p:spPr>
        <p:txBody>
          <a:bodyPr wrap="square" lIns="0" tIns="0" rIns="0" bIns="0" rtlCol="0" anchor="ctr"/>
          <a:lstStyle/>
          <a:p>
            <a:pPr marL="0" indent="0" algn="ctr">
              <a:buNone/>
            </a:pPr>
            <a:r>
              <a:rPr lang="en-US" sz="2700" b="1" dirty="0">
                <a:solidFill>
                  <a:srgbClr val="0784BA"/>
                </a:solidFill>
                <a:latin typeface="Tenor Sans" pitchFamily="34" charset="0"/>
                <a:ea typeface="Tenor Sans" pitchFamily="34" charset="-122"/>
                <a:cs typeface="Tenor Sans" pitchFamily="34" charset="-120"/>
              </a:rPr>
              <a:t>FDA REVIEW CLOCK VS REAL TIMELINE</a:t>
            </a:r>
            <a:endParaRPr lang="en-US" sz="2700" dirty="0"/>
          </a:p>
        </p:txBody>
      </p:sp>
      <p:sp>
        <p:nvSpPr>
          <p:cNvPr id="12" name="Text 8"/>
          <p:cNvSpPr txBox="1"/>
          <p:nvPr/>
        </p:nvSpPr>
        <p:spPr>
          <a:xfrm>
            <a:off x="3381451" y="1248156"/>
            <a:ext cx="5567782" cy="210312"/>
          </a:xfrm>
          <a:prstGeom prst="rect">
            <a:avLst/>
          </a:prstGeom>
          <a:noFill/>
          <a:ln/>
        </p:spPr>
        <p:txBody>
          <a:bodyPr wrap="square" lIns="0" tIns="0" rIns="0" bIns="0" rtlCol="0" anchor="ctr"/>
          <a:lstStyle/>
          <a:p>
            <a:pPr marL="0" indent="0" algn="ctr">
              <a:buNone/>
            </a:pPr>
            <a:r>
              <a:rPr lang="en-US" sz="1300" dirty="0">
                <a:solidFill>
                  <a:srgbClr val="6B7280"/>
                </a:solidFill>
                <a:latin typeface="Karla" pitchFamily="34" charset="0"/>
                <a:ea typeface="Karla" pitchFamily="34" charset="-122"/>
                <a:cs typeface="Karla" pitchFamily="34" charset="-120"/>
              </a:rPr>
              <a:t>FDA Day goals exclude hold time—total calendar time includes rework</a:t>
            </a:r>
            <a:endParaRPr lang="en-US" sz="1300" dirty="0"/>
          </a:p>
        </p:txBody>
      </p:sp>
      <p:pic>
        <p:nvPicPr>
          <p:cNvPr id="13" name="Image 2" descr="preencoded.png"/>
          <p:cNvPicPr>
            <a:picLocks noChangeAspect="1"/>
          </p:cNvPicPr>
          <p:nvPr/>
        </p:nvPicPr>
        <p:blipFill>
          <a:blip r:embed="rId5"/>
          <a:srcRect t="-17952" b="-17952"/>
          <a:stretch/>
        </p:blipFill>
        <p:spPr>
          <a:xfrm>
            <a:off x="457200" y="1524457"/>
            <a:ext cx="171907" cy="267005"/>
          </a:xfrm>
          <a:prstGeom prst="rect">
            <a:avLst/>
          </a:prstGeom>
        </p:spPr>
      </p:pic>
      <p:pic>
        <p:nvPicPr>
          <p:cNvPr id="14" name="Image 3" descr="preencoded.png"/>
          <p:cNvPicPr>
            <a:picLocks noChangeAspect="1"/>
          </p:cNvPicPr>
          <p:nvPr/>
        </p:nvPicPr>
        <p:blipFill>
          <a:blip r:embed="rId6"/>
          <a:srcRect t="-18437" b="-18437"/>
          <a:stretch/>
        </p:blipFill>
        <p:spPr>
          <a:xfrm>
            <a:off x="5613502" y="1524457"/>
            <a:ext cx="219456" cy="267005"/>
          </a:xfrm>
          <a:prstGeom prst="rect">
            <a:avLst/>
          </a:prstGeom>
        </p:spPr>
      </p:pic>
      <p:sp>
        <p:nvSpPr>
          <p:cNvPr id="16" name="Text 10"/>
          <p:cNvSpPr txBox="1"/>
          <p:nvPr/>
        </p:nvSpPr>
        <p:spPr>
          <a:xfrm>
            <a:off x="743407" y="1524457"/>
            <a:ext cx="3314700" cy="267005"/>
          </a:xfrm>
          <a:prstGeom prst="rect">
            <a:avLst/>
          </a:prstGeom>
          <a:noFill/>
          <a:ln/>
        </p:spPr>
        <p:txBody>
          <a:bodyPr wrap="square" lIns="0" tIns="0" rIns="0" bIns="0" rtlCol="0" anchor="ctr"/>
          <a:lstStyle/>
          <a:p>
            <a:pPr marL="0" indent="0" algn="l">
              <a:buNone/>
            </a:pPr>
            <a:r>
              <a:rPr lang="en-US" sz="1800" b="1" dirty="0">
                <a:solidFill>
                  <a:srgbClr val="1E997C"/>
                </a:solidFill>
                <a:latin typeface="Tenor Sans" pitchFamily="34" charset="0"/>
                <a:ea typeface="Tenor Sans" pitchFamily="34" charset="-122"/>
                <a:cs typeface="Tenor Sans" pitchFamily="34" charset="-120"/>
              </a:rPr>
              <a:t>FDA GOALS (THE CLOCK)</a:t>
            </a:r>
            <a:endParaRPr lang="en-US" sz="1800" dirty="0"/>
          </a:p>
        </p:txBody>
      </p:sp>
      <p:sp>
        <p:nvSpPr>
          <p:cNvPr id="18" name="Text 12"/>
          <p:cNvSpPr txBox="1"/>
          <p:nvPr/>
        </p:nvSpPr>
        <p:spPr>
          <a:xfrm>
            <a:off x="5946343" y="1524457"/>
            <a:ext cx="3391510" cy="267005"/>
          </a:xfrm>
          <a:prstGeom prst="rect">
            <a:avLst/>
          </a:prstGeom>
          <a:noFill/>
          <a:ln/>
        </p:spPr>
        <p:txBody>
          <a:bodyPr wrap="square" lIns="0" tIns="0" rIns="0" bIns="0" rtlCol="0" anchor="ctr"/>
          <a:lstStyle/>
          <a:p>
            <a:pPr marL="0" indent="0" algn="l">
              <a:buNone/>
            </a:pPr>
            <a:r>
              <a:rPr lang="en-US" sz="1800" b="1" dirty="0">
                <a:solidFill>
                  <a:srgbClr val="0784BA"/>
                </a:solidFill>
                <a:latin typeface="Tenor Sans" pitchFamily="34" charset="0"/>
                <a:ea typeface="Tenor Sans" pitchFamily="34" charset="-122"/>
                <a:cs typeface="Tenor Sans" pitchFamily="34" charset="-120"/>
              </a:rPr>
              <a:t>REALITY: THE WATERFALL</a:t>
            </a:r>
            <a:endParaRPr lang="en-US" sz="1800" dirty="0"/>
          </a:p>
        </p:txBody>
      </p:sp>
      <p:sp>
        <p:nvSpPr>
          <p:cNvPr id="21" name="Shape 14"/>
          <p:cNvSpPr/>
          <p:nvPr/>
        </p:nvSpPr>
        <p:spPr>
          <a:xfrm>
            <a:off x="457200" y="2038350"/>
            <a:ext cx="4248302" cy="2115007"/>
          </a:xfrm>
          <a:prstGeom prst="roundRect">
            <a:avLst>
              <a:gd name="adj" fmla="val 1558"/>
            </a:avLst>
          </a:prstGeom>
          <a:solidFill>
            <a:srgbClr val="FFFFFF"/>
          </a:solidFill>
          <a:ln/>
          <a:effectLst>
            <a:outerShdw blurRad="63500" dist="38100" dir="5400000" algn="bl" rotWithShape="0">
              <a:srgbClr val="000000">
                <a:alpha val="10000"/>
              </a:srgbClr>
            </a:outerShdw>
          </a:effectLst>
        </p:spPr>
        <p:txBody>
          <a:bodyPr/>
          <a:lstStyle/>
          <a:p>
            <a:endParaRPr lang="en-US"/>
          </a:p>
        </p:txBody>
      </p:sp>
      <p:sp>
        <p:nvSpPr>
          <p:cNvPr id="22" name="Shape 15"/>
          <p:cNvSpPr/>
          <p:nvPr/>
        </p:nvSpPr>
        <p:spPr>
          <a:xfrm>
            <a:off x="457200" y="2038350"/>
            <a:ext cx="75895" cy="2115007"/>
          </a:xfrm>
          <a:prstGeom prst="rect">
            <a:avLst/>
          </a:prstGeom>
          <a:solidFill>
            <a:srgbClr val="0784BA"/>
          </a:solidFill>
          <a:ln/>
        </p:spPr>
        <p:txBody>
          <a:bodyPr/>
          <a:lstStyle/>
          <a:p>
            <a:endParaRPr lang="en-US"/>
          </a:p>
        </p:txBody>
      </p:sp>
      <p:pic>
        <p:nvPicPr>
          <p:cNvPr id="23" name="Image 5" descr="preencoded.png"/>
          <p:cNvPicPr>
            <a:picLocks noChangeAspect="1"/>
          </p:cNvPicPr>
          <p:nvPr/>
        </p:nvPicPr>
        <p:blipFill>
          <a:blip r:embed="rId7">
            <a:alphaModFix amt="50000"/>
          </a:blip>
          <a:srcRect/>
          <a:stretch/>
        </p:blipFill>
        <p:spPr>
          <a:xfrm>
            <a:off x="627278" y="2132533"/>
            <a:ext cx="1723644" cy="1723644"/>
          </a:xfrm>
          <a:prstGeom prst="rect">
            <a:avLst/>
          </a:prstGeom>
        </p:spPr>
      </p:pic>
      <p:sp>
        <p:nvSpPr>
          <p:cNvPr id="24" name="Shape 16"/>
          <p:cNvSpPr/>
          <p:nvPr/>
        </p:nvSpPr>
        <p:spPr>
          <a:xfrm>
            <a:off x="457200" y="4381957"/>
            <a:ext cx="4248302" cy="2115007"/>
          </a:xfrm>
          <a:prstGeom prst="roundRect">
            <a:avLst>
              <a:gd name="adj" fmla="val 1558"/>
            </a:avLst>
          </a:prstGeom>
          <a:solidFill>
            <a:srgbClr val="FFFFFF"/>
          </a:solidFill>
          <a:ln/>
          <a:effectLst>
            <a:outerShdw blurRad="63500" dist="38100" dir="5400000" algn="bl" rotWithShape="0">
              <a:srgbClr val="000000">
                <a:alpha val="10000"/>
              </a:srgbClr>
            </a:outerShdw>
          </a:effectLst>
        </p:spPr>
        <p:txBody>
          <a:bodyPr/>
          <a:lstStyle/>
          <a:p>
            <a:endParaRPr lang="en-US"/>
          </a:p>
        </p:txBody>
      </p:sp>
      <p:sp>
        <p:nvSpPr>
          <p:cNvPr id="25" name="Shape 17"/>
          <p:cNvSpPr/>
          <p:nvPr/>
        </p:nvSpPr>
        <p:spPr>
          <a:xfrm>
            <a:off x="457200" y="4381957"/>
            <a:ext cx="75895" cy="2115007"/>
          </a:xfrm>
          <a:prstGeom prst="rect">
            <a:avLst/>
          </a:prstGeom>
          <a:solidFill>
            <a:srgbClr val="1E997C"/>
          </a:solidFill>
          <a:ln/>
        </p:spPr>
        <p:txBody>
          <a:bodyPr/>
          <a:lstStyle/>
          <a:p>
            <a:endParaRPr lang="en-US"/>
          </a:p>
        </p:txBody>
      </p:sp>
      <p:sp>
        <p:nvSpPr>
          <p:cNvPr id="28" name="Shape 19"/>
          <p:cNvSpPr/>
          <p:nvPr/>
        </p:nvSpPr>
        <p:spPr>
          <a:xfrm>
            <a:off x="5727802" y="2114245"/>
            <a:ext cx="19202" cy="3924605"/>
          </a:xfrm>
          <a:prstGeom prst="rect">
            <a:avLst/>
          </a:prstGeom>
          <a:solidFill>
            <a:srgbClr val="D1D5DB"/>
          </a:solidFill>
          <a:ln/>
        </p:spPr>
        <p:txBody>
          <a:bodyPr/>
          <a:lstStyle/>
          <a:p>
            <a:endParaRPr lang="en-US"/>
          </a:p>
        </p:txBody>
      </p:sp>
      <p:sp>
        <p:nvSpPr>
          <p:cNvPr id="29" name="Shape 20"/>
          <p:cNvSpPr/>
          <p:nvPr/>
        </p:nvSpPr>
        <p:spPr>
          <a:xfrm>
            <a:off x="5842102" y="2038350"/>
            <a:ext cx="5896051" cy="476402"/>
          </a:xfrm>
          <a:prstGeom prst="roundRect">
            <a:avLst>
              <a:gd name="adj" fmla="val 30710"/>
            </a:avLst>
          </a:prstGeom>
          <a:solidFill>
            <a:srgbClr val="FFFFFF"/>
          </a:solidFill>
          <a:ln w="12700">
            <a:solidFill>
              <a:srgbClr val="E5E7EB"/>
            </a:solidFill>
            <a:prstDash val="solid"/>
          </a:ln>
          <a:effectLst>
            <a:outerShdw blurRad="12700" dist="12700" dir="16200000" algn="bl" rotWithShape="0">
              <a:srgbClr val="000000">
                <a:alpha val="75000"/>
              </a:srgbClr>
            </a:outerShdw>
          </a:effectLst>
        </p:spPr>
        <p:txBody>
          <a:bodyPr/>
          <a:lstStyle/>
          <a:p>
            <a:endParaRPr lang="en-US"/>
          </a:p>
        </p:txBody>
      </p:sp>
      <p:sp>
        <p:nvSpPr>
          <p:cNvPr id="30" name="Shape 21"/>
          <p:cNvSpPr/>
          <p:nvPr/>
        </p:nvSpPr>
        <p:spPr>
          <a:xfrm>
            <a:off x="5965546" y="2161794"/>
            <a:ext cx="476402" cy="228600"/>
          </a:xfrm>
          <a:prstGeom prst="roundRect">
            <a:avLst>
              <a:gd name="adj" fmla="val 66667"/>
            </a:avLst>
          </a:prstGeom>
          <a:solidFill>
            <a:srgbClr val="F3F4F6"/>
          </a:solidFill>
          <a:ln/>
        </p:spPr>
        <p:txBody>
          <a:bodyPr/>
          <a:lstStyle/>
          <a:p>
            <a:endParaRPr lang="en-US"/>
          </a:p>
        </p:txBody>
      </p:sp>
      <p:sp>
        <p:nvSpPr>
          <p:cNvPr id="31" name="Text 22"/>
          <p:cNvSpPr txBox="1"/>
          <p:nvPr/>
        </p:nvSpPr>
        <p:spPr>
          <a:xfrm>
            <a:off x="6042355" y="2210257"/>
            <a:ext cx="409651" cy="133502"/>
          </a:xfrm>
          <a:prstGeom prst="rect">
            <a:avLst/>
          </a:prstGeom>
          <a:noFill/>
          <a:ln/>
        </p:spPr>
        <p:txBody>
          <a:bodyPr wrap="square" lIns="0" tIns="0" rIns="0" bIns="0" rtlCol="0" anchor="ctr"/>
          <a:lstStyle/>
          <a:p>
            <a:pPr marL="0" indent="0" algn="l">
              <a:buNone/>
            </a:pPr>
            <a:r>
              <a:rPr lang="en-US" sz="900" b="1" dirty="0">
                <a:solidFill>
                  <a:srgbClr val="4B5563"/>
                </a:solidFill>
                <a:latin typeface="Karla" pitchFamily="34" charset="0"/>
                <a:ea typeface="Karla" pitchFamily="34" charset="-122"/>
                <a:cs typeface="Karla" pitchFamily="34" charset="-120"/>
              </a:rPr>
              <a:t>Step 1</a:t>
            </a:r>
            <a:endParaRPr lang="en-US" sz="900" dirty="0"/>
          </a:p>
        </p:txBody>
      </p:sp>
      <p:sp>
        <p:nvSpPr>
          <p:cNvPr id="32" name="Text 23"/>
          <p:cNvSpPr txBox="1"/>
          <p:nvPr/>
        </p:nvSpPr>
        <p:spPr>
          <a:xfrm>
            <a:off x="6550762" y="2180996"/>
            <a:ext cx="2248510" cy="181051"/>
          </a:xfrm>
          <a:prstGeom prst="rect">
            <a:avLst/>
          </a:prstGeom>
          <a:noFill/>
          <a:ln/>
        </p:spPr>
        <p:txBody>
          <a:bodyPr wrap="square" lIns="0" tIns="0" rIns="0" bIns="0" rtlCol="0" anchor="ctr"/>
          <a:lstStyle/>
          <a:p>
            <a:pPr marL="0" indent="0" algn="l">
              <a:buNone/>
            </a:pPr>
            <a:r>
              <a:rPr lang="en-US" sz="1200" dirty="0">
                <a:solidFill>
                  <a:srgbClr val="374151"/>
                </a:solidFill>
                <a:latin typeface="Karla" pitchFamily="34" charset="0"/>
                <a:ea typeface="Karla" pitchFamily="34" charset="-122"/>
                <a:cs typeface="Karla" pitchFamily="34" charset="-120"/>
              </a:rPr>
              <a:t>Acceptance Review</a:t>
            </a:r>
            <a:endParaRPr lang="en-US" sz="1200" dirty="0"/>
          </a:p>
        </p:txBody>
      </p:sp>
      <p:pic>
        <p:nvPicPr>
          <p:cNvPr id="33" name="Image 7" descr="preencoded.png"/>
          <p:cNvPicPr>
            <a:picLocks noChangeAspect="1"/>
          </p:cNvPicPr>
          <p:nvPr/>
        </p:nvPicPr>
        <p:blipFill>
          <a:blip r:embed="rId8"/>
          <a:srcRect t="-100" b="-100"/>
          <a:stretch/>
        </p:blipFill>
        <p:spPr>
          <a:xfrm>
            <a:off x="11496751" y="2200199"/>
            <a:ext cx="114300" cy="152705"/>
          </a:xfrm>
          <a:prstGeom prst="rect">
            <a:avLst/>
          </a:prstGeom>
        </p:spPr>
      </p:pic>
      <p:sp>
        <p:nvSpPr>
          <p:cNvPr id="34" name="Shape 24"/>
          <p:cNvSpPr/>
          <p:nvPr/>
        </p:nvSpPr>
        <p:spPr>
          <a:xfrm>
            <a:off x="5842102" y="2743352"/>
            <a:ext cx="5896051" cy="476402"/>
          </a:xfrm>
          <a:prstGeom prst="roundRect">
            <a:avLst>
              <a:gd name="adj" fmla="val 30710"/>
            </a:avLst>
          </a:prstGeom>
          <a:solidFill>
            <a:srgbClr val="EFF6FF"/>
          </a:solidFill>
          <a:ln w="12700">
            <a:solidFill>
              <a:srgbClr val="DBEAFE"/>
            </a:solidFill>
            <a:prstDash val="solid"/>
          </a:ln>
          <a:effectLst>
            <a:outerShdw blurRad="12700" dist="12700" dir="16200000" algn="bl" rotWithShape="0">
              <a:srgbClr val="000000">
                <a:alpha val="75000"/>
              </a:srgbClr>
            </a:outerShdw>
          </a:effectLst>
        </p:spPr>
        <p:txBody>
          <a:bodyPr/>
          <a:lstStyle/>
          <a:p>
            <a:endParaRPr lang="en-US"/>
          </a:p>
        </p:txBody>
      </p:sp>
      <p:sp>
        <p:nvSpPr>
          <p:cNvPr id="35" name="Shape 25"/>
          <p:cNvSpPr/>
          <p:nvPr/>
        </p:nvSpPr>
        <p:spPr>
          <a:xfrm>
            <a:off x="5965546" y="2866796"/>
            <a:ext cx="504749" cy="228600"/>
          </a:xfrm>
          <a:prstGeom prst="roundRect">
            <a:avLst>
              <a:gd name="adj" fmla="val 66667"/>
            </a:avLst>
          </a:prstGeom>
          <a:solidFill>
            <a:srgbClr val="0784BA"/>
          </a:solidFill>
          <a:ln/>
        </p:spPr>
        <p:txBody>
          <a:bodyPr/>
          <a:lstStyle/>
          <a:p>
            <a:endParaRPr lang="en-US"/>
          </a:p>
        </p:txBody>
      </p:sp>
      <p:sp>
        <p:nvSpPr>
          <p:cNvPr id="36" name="Text 26"/>
          <p:cNvSpPr txBox="1"/>
          <p:nvPr/>
        </p:nvSpPr>
        <p:spPr>
          <a:xfrm>
            <a:off x="6042355" y="2914345"/>
            <a:ext cx="438912" cy="133502"/>
          </a:xfrm>
          <a:prstGeom prst="rect">
            <a:avLst/>
          </a:prstGeom>
          <a:noFill/>
          <a:ln/>
        </p:spPr>
        <p:txBody>
          <a:bodyPr wrap="square" lIns="0" tIns="0" rIns="0" bIns="0" rtlCol="0" anchor="ctr"/>
          <a:lstStyle/>
          <a:p>
            <a:pPr marL="0" indent="0" algn="l">
              <a:buNone/>
            </a:pPr>
            <a:r>
              <a:rPr lang="en-US" sz="900" b="1" dirty="0">
                <a:solidFill>
                  <a:srgbClr val="FFFFFF"/>
                </a:solidFill>
                <a:latin typeface="Karla" pitchFamily="34" charset="0"/>
                <a:ea typeface="Karla" pitchFamily="34" charset="-122"/>
                <a:cs typeface="Karla" pitchFamily="34" charset="-120"/>
              </a:rPr>
              <a:t>Step 2</a:t>
            </a:r>
            <a:endParaRPr lang="en-US" sz="900" dirty="0"/>
          </a:p>
        </p:txBody>
      </p:sp>
      <p:sp>
        <p:nvSpPr>
          <p:cNvPr id="37" name="Text 27"/>
          <p:cNvSpPr txBox="1"/>
          <p:nvPr/>
        </p:nvSpPr>
        <p:spPr>
          <a:xfrm>
            <a:off x="6579108" y="2885999"/>
            <a:ext cx="2029054" cy="181051"/>
          </a:xfrm>
          <a:prstGeom prst="rect">
            <a:avLst/>
          </a:prstGeom>
          <a:noFill/>
          <a:ln/>
        </p:spPr>
        <p:txBody>
          <a:bodyPr wrap="square" lIns="0" tIns="0" rIns="0" bIns="0" rtlCol="0" anchor="ctr"/>
          <a:lstStyle/>
          <a:p>
            <a:pPr marL="0" indent="0" algn="l">
              <a:buNone/>
            </a:pPr>
            <a:r>
              <a:rPr lang="en-US" sz="1200" b="1" dirty="0">
                <a:solidFill>
                  <a:srgbClr val="0784BA"/>
                </a:solidFill>
                <a:latin typeface="Karla" pitchFamily="34" charset="0"/>
                <a:ea typeface="Karla" pitchFamily="34" charset="-122"/>
                <a:cs typeface="Karla" pitchFamily="34" charset="-120"/>
              </a:rPr>
              <a:t>Substantive Review Starts</a:t>
            </a:r>
            <a:endParaRPr lang="en-US" sz="1200" dirty="0"/>
          </a:p>
        </p:txBody>
      </p:sp>
      <p:pic>
        <p:nvPicPr>
          <p:cNvPr id="38" name="Image 8" descr="preencoded.png"/>
          <p:cNvPicPr>
            <a:picLocks noChangeAspect="1"/>
          </p:cNvPicPr>
          <p:nvPr/>
        </p:nvPicPr>
        <p:blipFill>
          <a:blip r:embed="rId9"/>
          <a:srcRect t="-17826" b="-17826"/>
          <a:stretch/>
        </p:blipFill>
        <p:spPr>
          <a:xfrm>
            <a:off x="11505895" y="2885999"/>
            <a:ext cx="105156" cy="190195"/>
          </a:xfrm>
          <a:prstGeom prst="rect">
            <a:avLst/>
          </a:prstGeom>
        </p:spPr>
      </p:pic>
      <p:sp>
        <p:nvSpPr>
          <p:cNvPr id="39" name="Shape 28"/>
          <p:cNvSpPr/>
          <p:nvPr/>
        </p:nvSpPr>
        <p:spPr>
          <a:xfrm>
            <a:off x="5994806" y="3448355"/>
            <a:ext cx="5743346" cy="1047902"/>
          </a:xfrm>
          <a:prstGeom prst="roundRect">
            <a:avLst>
              <a:gd name="adj" fmla="val 6346"/>
            </a:avLst>
          </a:prstGeom>
          <a:solidFill>
            <a:srgbClr val="FEF2F2"/>
          </a:solidFill>
          <a:ln w="12700">
            <a:solidFill>
              <a:srgbClr val="EF4444"/>
            </a:solidFill>
            <a:prstDash val="solid"/>
          </a:ln>
          <a:effectLst>
            <a:outerShdw blurRad="12700" dist="12700" dir="16200000" algn="bl" rotWithShape="0">
              <a:srgbClr val="000000">
                <a:alpha val="75000"/>
              </a:srgbClr>
            </a:outerShdw>
          </a:effectLst>
        </p:spPr>
        <p:txBody>
          <a:bodyPr/>
          <a:lstStyle/>
          <a:p>
            <a:endParaRPr lang="en-US"/>
          </a:p>
        </p:txBody>
      </p:sp>
      <p:sp>
        <p:nvSpPr>
          <p:cNvPr id="40" name="Shape 29"/>
          <p:cNvSpPr/>
          <p:nvPr/>
        </p:nvSpPr>
        <p:spPr>
          <a:xfrm>
            <a:off x="5851246" y="3968648"/>
            <a:ext cx="152705" cy="19202"/>
          </a:xfrm>
          <a:prstGeom prst="rect">
            <a:avLst/>
          </a:prstGeom>
          <a:solidFill>
            <a:srgbClr val="EF4444"/>
          </a:solidFill>
          <a:ln/>
        </p:spPr>
        <p:txBody>
          <a:bodyPr/>
          <a:lstStyle/>
          <a:p>
            <a:endParaRPr lang="en-US"/>
          </a:p>
        </p:txBody>
      </p:sp>
      <p:sp>
        <p:nvSpPr>
          <p:cNvPr id="41" name="Text 30"/>
          <p:cNvSpPr txBox="1"/>
          <p:nvPr/>
        </p:nvSpPr>
        <p:spPr>
          <a:xfrm>
            <a:off x="6156655" y="3619348"/>
            <a:ext cx="1824228" cy="162763"/>
          </a:xfrm>
          <a:prstGeom prst="rect">
            <a:avLst/>
          </a:prstGeom>
          <a:noFill/>
          <a:ln/>
        </p:spPr>
        <p:txBody>
          <a:bodyPr wrap="square" lIns="0" tIns="0" rIns="0" bIns="0" rtlCol="0" anchor="ctr"/>
          <a:lstStyle/>
          <a:p>
            <a:pPr marL="0" indent="0" algn="l">
              <a:buNone/>
            </a:pPr>
            <a:r>
              <a:rPr lang="en-US" sz="1000" b="1" dirty="0">
                <a:solidFill>
                  <a:srgbClr val="EF4444"/>
                </a:solidFill>
                <a:latin typeface="Karla" pitchFamily="34" charset="0"/>
                <a:ea typeface="Karla" pitchFamily="34" charset="-122"/>
                <a:cs typeface="Karla" pitchFamily="34" charset="-120"/>
              </a:rPr>
              <a:t>THE "HOLD" (CLOCK STOPS)</a:t>
            </a:r>
            <a:endParaRPr lang="en-US" sz="1000" dirty="0"/>
          </a:p>
        </p:txBody>
      </p:sp>
      <p:sp>
        <p:nvSpPr>
          <p:cNvPr id="42" name="Text 31"/>
          <p:cNvSpPr txBox="1"/>
          <p:nvPr/>
        </p:nvSpPr>
        <p:spPr>
          <a:xfrm>
            <a:off x="6539332" y="3857625"/>
            <a:ext cx="2967228" cy="210312"/>
          </a:xfrm>
          <a:prstGeom prst="rect">
            <a:avLst/>
          </a:prstGeom>
          <a:noFill/>
          <a:ln/>
        </p:spPr>
        <p:txBody>
          <a:bodyPr wrap="square" lIns="0" tIns="0" rIns="0" bIns="0" rtlCol="0" anchor="ctr"/>
          <a:lstStyle/>
          <a:p>
            <a:pPr marL="0" indent="0" algn="l">
              <a:buNone/>
            </a:pPr>
            <a:r>
              <a:rPr lang="en-US" sz="1300" b="1" dirty="0">
                <a:solidFill>
                  <a:srgbClr val="1F2937"/>
                </a:solidFill>
                <a:latin typeface="Tenor Sans" pitchFamily="34" charset="0"/>
                <a:ea typeface="Tenor Sans" pitchFamily="34" charset="-122"/>
                <a:cs typeface="Tenor Sans" pitchFamily="34" charset="-120"/>
              </a:rPr>
              <a:t>Additional Information (AI) Cycles</a:t>
            </a:r>
            <a:endParaRPr lang="en-US" sz="1300" dirty="0"/>
          </a:p>
        </p:txBody>
      </p:sp>
      <p:sp>
        <p:nvSpPr>
          <p:cNvPr id="43" name="Text 32"/>
          <p:cNvSpPr txBox="1"/>
          <p:nvPr/>
        </p:nvSpPr>
        <p:spPr>
          <a:xfrm>
            <a:off x="6420002" y="4153357"/>
            <a:ext cx="4329684" cy="162763"/>
          </a:xfrm>
          <a:prstGeom prst="rect">
            <a:avLst/>
          </a:prstGeom>
          <a:noFill/>
          <a:ln/>
        </p:spPr>
        <p:txBody>
          <a:bodyPr wrap="square" lIns="0" tIns="0" rIns="0" bIns="0" rtlCol="0" anchor="ctr"/>
          <a:lstStyle/>
          <a:p>
            <a:pPr marL="0" indent="0" algn="l">
              <a:buNone/>
            </a:pPr>
            <a:r>
              <a:rPr lang="en-US" sz="1000" dirty="0">
                <a:solidFill>
                  <a:srgbClr val="4B5563"/>
                </a:solidFill>
                <a:latin typeface="Karla" pitchFamily="34" charset="0"/>
                <a:ea typeface="Karla" pitchFamily="34" charset="-122"/>
                <a:cs typeface="Karla" pitchFamily="34" charset="-120"/>
              </a:rPr>
              <a:t>FDA pauses the clock. You must generate new data (Cyber, HF, Bench).</a:t>
            </a:r>
            <a:endParaRPr lang="en-US" sz="1000" dirty="0"/>
          </a:p>
        </p:txBody>
      </p:sp>
      <p:sp>
        <p:nvSpPr>
          <p:cNvPr id="44" name="Text 33"/>
          <p:cNvSpPr txBox="1"/>
          <p:nvPr/>
        </p:nvSpPr>
        <p:spPr>
          <a:xfrm>
            <a:off x="10611154" y="3629406"/>
            <a:ext cx="676656" cy="267005"/>
          </a:xfrm>
          <a:prstGeom prst="rect">
            <a:avLst/>
          </a:prstGeom>
          <a:noFill/>
          <a:ln/>
        </p:spPr>
        <p:txBody>
          <a:bodyPr wrap="square" lIns="0" tIns="0" rIns="0" bIns="0" rtlCol="0" anchor="ctr"/>
          <a:lstStyle/>
          <a:p>
            <a:pPr marL="0" indent="0" algn="r">
              <a:buNone/>
            </a:pPr>
            <a:r>
              <a:rPr lang="en-US" sz="1800" b="1" dirty="0">
                <a:solidFill>
                  <a:srgbClr val="EF4444"/>
                </a:solidFill>
                <a:latin typeface="Karla" pitchFamily="34" charset="0"/>
                <a:ea typeface="Karla" pitchFamily="34" charset="-122"/>
                <a:cs typeface="Karla" pitchFamily="34" charset="-120"/>
              </a:rPr>
              <a:t>~180</a:t>
            </a:r>
            <a:endParaRPr lang="en-US" sz="1800" dirty="0"/>
          </a:p>
        </p:txBody>
      </p:sp>
      <p:sp>
        <p:nvSpPr>
          <p:cNvPr id="45" name="Text 34"/>
          <p:cNvSpPr txBox="1"/>
          <p:nvPr/>
        </p:nvSpPr>
        <p:spPr>
          <a:xfrm>
            <a:off x="10897819" y="3981145"/>
            <a:ext cx="372161" cy="133502"/>
          </a:xfrm>
          <a:prstGeom prst="rect">
            <a:avLst/>
          </a:prstGeom>
          <a:noFill/>
          <a:ln/>
        </p:spPr>
        <p:txBody>
          <a:bodyPr wrap="square" lIns="0" tIns="0" rIns="0" bIns="0" rtlCol="0" anchor="ctr"/>
          <a:lstStyle/>
          <a:p>
            <a:pPr marL="0" indent="0" algn="r">
              <a:buNone/>
            </a:pPr>
            <a:r>
              <a:rPr lang="en-US" sz="900" b="1" dirty="0">
                <a:solidFill>
                  <a:srgbClr val="EF4444"/>
                </a:solidFill>
                <a:latin typeface="Karla" pitchFamily="34" charset="0"/>
                <a:ea typeface="Karla" pitchFamily="34" charset="-122"/>
                <a:cs typeface="Karla" pitchFamily="34" charset="-120"/>
              </a:rPr>
              <a:t>DAYS</a:t>
            </a:r>
            <a:endParaRPr lang="en-US" sz="900" dirty="0"/>
          </a:p>
        </p:txBody>
      </p:sp>
      <p:sp>
        <p:nvSpPr>
          <p:cNvPr id="46" name="Shape 35"/>
          <p:cNvSpPr/>
          <p:nvPr/>
        </p:nvSpPr>
        <p:spPr>
          <a:xfrm>
            <a:off x="5842102" y="4717542"/>
            <a:ext cx="5896051" cy="476402"/>
          </a:xfrm>
          <a:prstGeom prst="roundRect">
            <a:avLst>
              <a:gd name="adj" fmla="val 30710"/>
            </a:avLst>
          </a:prstGeom>
          <a:solidFill>
            <a:srgbClr val="EFF6FF"/>
          </a:solidFill>
          <a:ln w="12700">
            <a:solidFill>
              <a:srgbClr val="DBEAFE"/>
            </a:solidFill>
            <a:prstDash val="solid"/>
          </a:ln>
          <a:effectLst>
            <a:outerShdw blurRad="12700" dist="12700" dir="16200000" algn="bl" rotWithShape="0">
              <a:srgbClr val="000000">
                <a:alpha val="75000"/>
              </a:srgbClr>
            </a:outerShdw>
          </a:effectLst>
        </p:spPr>
        <p:txBody>
          <a:bodyPr/>
          <a:lstStyle/>
          <a:p>
            <a:endParaRPr lang="en-US"/>
          </a:p>
        </p:txBody>
      </p:sp>
      <p:sp>
        <p:nvSpPr>
          <p:cNvPr id="47" name="Shape 36"/>
          <p:cNvSpPr/>
          <p:nvPr/>
        </p:nvSpPr>
        <p:spPr>
          <a:xfrm>
            <a:off x="5965546" y="4840986"/>
            <a:ext cx="504749" cy="228600"/>
          </a:xfrm>
          <a:prstGeom prst="roundRect">
            <a:avLst>
              <a:gd name="adj" fmla="val 66667"/>
            </a:avLst>
          </a:prstGeom>
          <a:solidFill>
            <a:srgbClr val="0784BA"/>
          </a:solidFill>
          <a:ln/>
        </p:spPr>
        <p:txBody>
          <a:bodyPr/>
          <a:lstStyle/>
          <a:p>
            <a:endParaRPr lang="en-US"/>
          </a:p>
        </p:txBody>
      </p:sp>
      <p:sp>
        <p:nvSpPr>
          <p:cNvPr id="48" name="Text 37"/>
          <p:cNvSpPr txBox="1"/>
          <p:nvPr/>
        </p:nvSpPr>
        <p:spPr>
          <a:xfrm>
            <a:off x="6042355" y="4888535"/>
            <a:ext cx="438912" cy="133502"/>
          </a:xfrm>
          <a:prstGeom prst="rect">
            <a:avLst/>
          </a:prstGeom>
          <a:noFill/>
          <a:ln/>
        </p:spPr>
        <p:txBody>
          <a:bodyPr wrap="square" lIns="0" tIns="0" rIns="0" bIns="0" rtlCol="0" anchor="ctr"/>
          <a:lstStyle/>
          <a:p>
            <a:pPr marL="0" indent="0" algn="l">
              <a:buNone/>
            </a:pPr>
            <a:r>
              <a:rPr lang="en-US" sz="900" b="1" dirty="0">
                <a:solidFill>
                  <a:srgbClr val="FFFFFF"/>
                </a:solidFill>
                <a:latin typeface="Karla" pitchFamily="34" charset="0"/>
                <a:ea typeface="Karla" pitchFamily="34" charset="-122"/>
                <a:cs typeface="Karla" pitchFamily="34" charset="-120"/>
              </a:rPr>
              <a:t>Step 3</a:t>
            </a:r>
            <a:endParaRPr lang="en-US" sz="900" dirty="0"/>
          </a:p>
        </p:txBody>
      </p:sp>
      <p:sp>
        <p:nvSpPr>
          <p:cNvPr id="49" name="Text 38"/>
          <p:cNvSpPr txBox="1"/>
          <p:nvPr/>
        </p:nvSpPr>
        <p:spPr>
          <a:xfrm>
            <a:off x="6580937" y="4860188"/>
            <a:ext cx="3057754" cy="181051"/>
          </a:xfrm>
          <a:prstGeom prst="rect">
            <a:avLst/>
          </a:prstGeom>
          <a:noFill/>
          <a:ln/>
        </p:spPr>
        <p:txBody>
          <a:bodyPr wrap="square" lIns="0" tIns="0" rIns="0" bIns="0" rtlCol="0" anchor="ctr"/>
          <a:lstStyle/>
          <a:p>
            <a:pPr marL="0" indent="0" algn="l">
              <a:buNone/>
            </a:pPr>
            <a:r>
              <a:rPr lang="en-US" sz="1200" b="1" dirty="0">
                <a:solidFill>
                  <a:srgbClr val="0784BA"/>
                </a:solidFill>
                <a:latin typeface="Karla" pitchFamily="34" charset="0"/>
                <a:ea typeface="Karla" pitchFamily="34" charset="-122"/>
                <a:cs typeface="Karla" pitchFamily="34" charset="-120"/>
              </a:rPr>
              <a:t>Review Resumes &amp; Labeling Negotiation</a:t>
            </a:r>
            <a:endParaRPr lang="en-US" sz="1200" dirty="0"/>
          </a:p>
        </p:txBody>
      </p:sp>
      <p:pic>
        <p:nvPicPr>
          <p:cNvPr id="50" name="Image 9" descr="preencoded.png"/>
          <p:cNvPicPr>
            <a:picLocks noChangeAspect="1"/>
          </p:cNvPicPr>
          <p:nvPr/>
        </p:nvPicPr>
        <p:blipFill>
          <a:blip r:embed="rId10"/>
          <a:srcRect t="-22800" b="-22800"/>
          <a:stretch/>
        </p:blipFill>
        <p:spPr>
          <a:xfrm>
            <a:off x="11496751" y="4860188"/>
            <a:ext cx="114300" cy="190195"/>
          </a:xfrm>
          <a:prstGeom prst="rect">
            <a:avLst/>
          </a:prstGeom>
        </p:spPr>
      </p:pic>
      <p:sp>
        <p:nvSpPr>
          <p:cNvPr id="51" name="Shape 39"/>
          <p:cNvSpPr/>
          <p:nvPr/>
        </p:nvSpPr>
        <p:spPr>
          <a:xfrm>
            <a:off x="5842102" y="5422544"/>
            <a:ext cx="38405" cy="761695"/>
          </a:xfrm>
          <a:prstGeom prst="rect">
            <a:avLst/>
          </a:prstGeom>
          <a:solidFill>
            <a:srgbClr val="1E997C"/>
          </a:solidFill>
          <a:ln/>
        </p:spPr>
        <p:txBody>
          <a:bodyPr/>
          <a:lstStyle/>
          <a:p>
            <a:endParaRPr lang="en-US"/>
          </a:p>
        </p:txBody>
      </p:sp>
      <p:sp>
        <p:nvSpPr>
          <p:cNvPr id="52" name="Shape 40"/>
          <p:cNvSpPr/>
          <p:nvPr/>
        </p:nvSpPr>
        <p:spPr>
          <a:xfrm>
            <a:off x="6032297" y="5612740"/>
            <a:ext cx="381305" cy="381305"/>
          </a:xfrm>
          <a:prstGeom prst="roundRect">
            <a:avLst>
              <a:gd name="adj" fmla="val 239808"/>
            </a:avLst>
          </a:prstGeom>
          <a:solidFill>
            <a:srgbClr val="1E997C"/>
          </a:solidFill>
          <a:ln/>
        </p:spPr>
        <p:txBody>
          <a:bodyPr/>
          <a:lstStyle/>
          <a:p>
            <a:endParaRPr lang="en-US"/>
          </a:p>
        </p:txBody>
      </p:sp>
      <p:pic>
        <p:nvPicPr>
          <p:cNvPr id="53" name="Image 10" descr="preencoded.png"/>
          <p:cNvPicPr>
            <a:picLocks noChangeAspect="1"/>
          </p:cNvPicPr>
          <p:nvPr/>
        </p:nvPicPr>
        <p:blipFill>
          <a:blip r:embed="rId11"/>
          <a:srcRect t="-17952" b="-17952"/>
          <a:stretch/>
        </p:blipFill>
        <p:spPr>
          <a:xfrm>
            <a:off x="6137453" y="5669432"/>
            <a:ext cx="171907" cy="267005"/>
          </a:xfrm>
          <a:prstGeom prst="rect">
            <a:avLst/>
          </a:prstGeom>
        </p:spPr>
      </p:pic>
      <p:sp>
        <p:nvSpPr>
          <p:cNvPr id="54" name="Text 41"/>
          <p:cNvSpPr txBox="1"/>
          <p:nvPr/>
        </p:nvSpPr>
        <p:spPr>
          <a:xfrm>
            <a:off x="6566306" y="5584393"/>
            <a:ext cx="1420063" cy="133502"/>
          </a:xfrm>
          <a:prstGeom prst="rect">
            <a:avLst/>
          </a:prstGeom>
          <a:noFill/>
          <a:ln/>
        </p:spPr>
        <p:txBody>
          <a:bodyPr wrap="square" lIns="0" tIns="0" rIns="0" bIns="0" rtlCol="0" anchor="ctr"/>
          <a:lstStyle/>
          <a:p>
            <a:pPr marL="0" indent="0" algn="l">
              <a:buNone/>
            </a:pPr>
            <a:r>
              <a:rPr lang="en-US" sz="900" b="1" dirty="0">
                <a:solidFill>
                  <a:srgbClr val="1E997C"/>
                </a:solidFill>
                <a:latin typeface="Karla" pitchFamily="34" charset="0"/>
                <a:ea typeface="Karla" pitchFamily="34" charset="-122"/>
                <a:cs typeface="Karla" pitchFamily="34" charset="-120"/>
              </a:rPr>
              <a:t>TOTAL CALENDAR TIME</a:t>
            </a:r>
            <a:endParaRPr lang="en-US" sz="900" dirty="0"/>
          </a:p>
        </p:txBody>
      </p:sp>
      <p:sp>
        <p:nvSpPr>
          <p:cNvPr id="55" name="Text 42"/>
          <p:cNvSpPr txBox="1"/>
          <p:nvPr/>
        </p:nvSpPr>
        <p:spPr>
          <a:xfrm>
            <a:off x="6566306" y="5746242"/>
            <a:ext cx="2039112" cy="267005"/>
          </a:xfrm>
          <a:prstGeom prst="rect">
            <a:avLst/>
          </a:prstGeom>
          <a:noFill/>
          <a:ln/>
        </p:spPr>
        <p:txBody>
          <a:bodyPr wrap="square" lIns="0" tIns="0" rIns="0" bIns="0" rtlCol="0" anchor="ctr"/>
          <a:lstStyle/>
          <a:p>
            <a:pPr marL="0" indent="0" algn="l">
              <a:buNone/>
            </a:pPr>
            <a:r>
              <a:rPr lang="en-US" b="1" dirty="0">
                <a:solidFill>
                  <a:srgbClr val="1F2937"/>
                </a:solidFill>
                <a:latin typeface="Tenor Sans" pitchFamily="34" charset="0"/>
                <a:ea typeface="Tenor Sans" pitchFamily="34" charset="-122"/>
                <a:cs typeface="Tenor Sans" pitchFamily="34" charset="-120"/>
              </a:rPr>
              <a:t>5</a:t>
            </a:r>
            <a:r>
              <a:rPr lang="en-US" sz="1800" b="1" dirty="0">
                <a:solidFill>
                  <a:srgbClr val="1F2937"/>
                </a:solidFill>
                <a:latin typeface="Tenor Sans" pitchFamily="34" charset="0"/>
                <a:ea typeface="Tenor Sans" pitchFamily="34" charset="-122"/>
                <a:cs typeface="Tenor Sans" pitchFamily="34" charset="-120"/>
              </a:rPr>
              <a:t> — 12+ Months</a:t>
            </a:r>
            <a:endParaRPr lang="en-US" sz="1800" dirty="0"/>
          </a:p>
        </p:txBody>
      </p:sp>
      <p:sp>
        <p:nvSpPr>
          <p:cNvPr id="56" name="Text 43"/>
          <p:cNvSpPr txBox="1"/>
          <p:nvPr/>
        </p:nvSpPr>
        <p:spPr>
          <a:xfrm>
            <a:off x="9454898" y="5736183"/>
            <a:ext cx="2219248" cy="226771"/>
          </a:xfrm>
          <a:prstGeom prst="rect">
            <a:avLst/>
          </a:prstGeom>
          <a:noFill/>
          <a:ln/>
        </p:spPr>
        <p:txBody>
          <a:bodyPr wrap="square" lIns="0" tIns="0" rIns="0" bIns="0" rtlCol="0" anchor="ctr"/>
          <a:lstStyle/>
          <a:p>
            <a:pPr marL="0" indent="0" algn="r">
              <a:buNone/>
            </a:pPr>
            <a:r>
              <a:rPr lang="en-US" sz="900" i="1" dirty="0">
                <a:solidFill>
                  <a:srgbClr val="6B7280"/>
                </a:solidFill>
                <a:latin typeface="Karla" pitchFamily="34" charset="0"/>
                <a:ea typeface="Karla" pitchFamily="34" charset="-122"/>
                <a:cs typeface="Karla" pitchFamily="34" charset="-120"/>
              </a:rPr>
              <a:t>(FDA Days + Holds + Response Gen)</a:t>
            </a:r>
            <a:endParaRPr lang="en-US" sz="900" dirty="0"/>
          </a:p>
        </p:txBody>
      </p:sp>
      <p:sp>
        <p:nvSpPr>
          <p:cNvPr id="57" name="Shape 44"/>
          <p:cNvSpPr/>
          <p:nvPr/>
        </p:nvSpPr>
        <p:spPr>
          <a:xfrm>
            <a:off x="4034333" y="2266950"/>
            <a:ext cx="437998" cy="228600"/>
          </a:xfrm>
          <a:prstGeom prst="roundRect">
            <a:avLst>
              <a:gd name="adj" fmla="val 66667"/>
            </a:avLst>
          </a:prstGeom>
          <a:solidFill>
            <a:srgbClr val="DBEAFE"/>
          </a:solidFill>
          <a:ln/>
        </p:spPr>
        <p:txBody>
          <a:bodyPr/>
          <a:lstStyle/>
          <a:p>
            <a:endParaRPr lang="en-US"/>
          </a:p>
        </p:txBody>
      </p:sp>
      <p:sp>
        <p:nvSpPr>
          <p:cNvPr id="58" name="Shape 45"/>
          <p:cNvSpPr/>
          <p:nvPr/>
        </p:nvSpPr>
        <p:spPr>
          <a:xfrm>
            <a:off x="761695" y="3334055"/>
            <a:ext cx="3715207" cy="590702"/>
          </a:xfrm>
          <a:prstGeom prst="roundRect">
            <a:avLst>
              <a:gd name="adj" fmla="val 9987"/>
            </a:avLst>
          </a:prstGeom>
          <a:solidFill>
            <a:srgbClr val="F9FAFB"/>
          </a:solidFill>
          <a:ln w="12700">
            <a:solidFill>
              <a:srgbClr val="D1D5DB"/>
            </a:solidFill>
            <a:prstDash val="solid"/>
          </a:ln>
        </p:spPr>
        <p:txBody>
          <a:bodyPr/>
          <a:lstStyle/>
          <a:p>
            <a:endParaRPr lang="en-US"/>
          </a:p>
        </p:txBody>
      </p:sp>
      <p:pic>
        <p:nvPicPr>
          <p:cNvPr id="59" name="Image 11" descr="preencoded.png"/>
          <p:cNvPicPr>
            <a:picLocks noChangeAspect="1"/>
          </p:cNvPicPr>
          <p:nvPr/>
        </p:nvPicPr>
        <p:blipFill>
          <a:blip r:embed="rId12"/>
          <a:srcRect/>
          <a:stretch/>
        </p:blipFill>
        <p:spPr>
          <a:xfrm>
            <a:off x="886054" y="3552596"/>
            <a:ext cx="152705" cy="152705"/>
          </a:xfrm>
          <a:prstGeom prst="rect">
            <a:avLst/>
          </a:prstGeom>
        </p:spPr>
      </p:pic>
      <p:sp>
        <p:nvSpPr>
          <p:cNvPr id="60" name="Text 46"/>
          <p:cNvSpPr txBox="1"/>
          <p:nvPr/>
        </p:nvSpPr>
        <p:spPr>
          <a:xfrm>
            <a:off x="761695" y="2286152"/>
            <a:ext cx="1476756" cy="219456"/>
          </a:xfrm>
          <a:prstGeom prst="rect">
            <a:avLst/>
          </a:prstGeom>
          <a:noFill/>
          <a:ln/>
        </p:spPr>
        <p:txBody>
          <a:bodyPr wrap="square" lIns="0" tIns="0" rIns="0" bIns="0" rtlCol="0" anchor="ctr"/>
          <a:lstStyle/>
          <a:p>
            <a:pPr marL="0" indent="0" algn="l">
              <a:buNone/>
            </a:pPr>
            <a:r>
              <a:rPr lang="en-US" sz="1500" b="1" dirty="0">
                <a:solidFill>
                  <a:srgbClr val="0784BA"/>
                </a:solidFill>
                <a:latin typeface="Tenor Sans" pitchFamily="34" charset="0"/>
                <a:ea typeface="Tenor Sans" pitchFamily="34" charset="-122"/>
                <a:cs typeface="Tenor Sans" pitchFamily="34" charset="-120"/>
              </a:rPr>
              <a:t>510(k) Program</a:t>
            </a:r>
            <a:endParaRPr lang="en-US" sz="1500" dirty="0"/>
          </a:p>
        </p:txBody>
      </p:sp>
      <p:sp>
        <p:nvSpPr>
          <p:cNvPr id="61" name="Text 47"/>
          <p:cNvSpPr txBox="1"/>
          <p:nvPr/>
        </p:nvSpPr>
        <p:spPr>
          <a:xfrm>
            <a:off x="4111142" y="2314499"/>
            <a:ext cx="372161" cy="133502"/>
          </a:xfrm>
          <a:prstGeom prst="rect">
            <a:avLst/>
          </a:prstGeom>
          <a:noFill/>
          <a:ln/>
        </p:spPr>
        <p:txBody>
          <a:bodyPr wrap="square" lIns="0" tIns="0" rIns="0" bIns="0" rtlCol="0" anchor="ctr"/>
          <a:lstStyle/>
          <a:p>
            <a:pPr marL="0" indent="0" algn="l">
              <a:buNone/>
            </a:pPr>
            <a:r>
              <a:rPr lang="en-US" sz="900" b="1" dirty="0">
                <a:solidFill>
                  <a:srgbClr val="0784BA"/>
                </a:solidFill>
                <a:latin typeface="Karla" pitchFamily="34" charset="0"/>
                <a:ea typeface="Karla" pitchFamily="34" charset="-122"/>
                <a:cs typeface="Karla" pitchFamily="34" charset="-120"/>
              </a:rPr>
              <a:t>GOAL</a:t>
            </a:r>
            <a:endParaRPr lang="en-US" sz="900" dirty="0"/>
          </a:p>
        </p:txBody>
      </p:sp>
      <p:sp>
        <p:nvSpPr>
          <p:cNvPr id="62" name="Text 48"/>
          <p:cNvSpPr txBox="1"/>
          <p:nvPr/>
        </p:nvSpPr>
        <p:spPr>
          <a:xfrm>
            <a:off x="761695" y="2562301"/>
            <a:ext cx="1105510" cy="667512"/>
          </a:xfrm>
          <a:prstGeom prst="rect">
            <a:avLst/>
          </a:prstGeom>
          <a:noFill/>
          <a:ln/>
        </p:spPr>
        <p:txBody>
          <a:bodyPr wrap="square" lIns="0" tIns="0" rIns="0" bIns="0" rtlCol="0" anchor="ctr"/>
          <a:lstStyle/>
          <a:p>
            <a:pPr marL="0" indent="0" algn="l">
              <a:buNone/>
            </a:pPr>
            <a:r>
              <a:rPr lang="en-US" sz="4500" b="1" dirty="0">
                <a:solidFill>
                  <a:srgbClr val="1F2937"/>
                </a:solidFill>
                <a:latin typeface="Tenor Sans" pitchFamily="34" charset="0"/>
                <a:ea typeface="Tenor Sans" pitchFamily="34" charset="-122"/>
                <a:cs typeface="Tenor Sans" pitchFamily="34" charset="-120"/>
              </a:rPr>
              <a:t>90</a:t>
            </a:r>
            <a:endParaRPr lang="en-US" sz="4500" dirty="0"/>
          </a:p>
        </p:txBody>
      </p:sp>
      <p:sp>
        <p:nvSpPr>
          <p:cNvPr id="63" name="Text 49"/>
          <p:cNvSpPr txBox="1"/>
          <p:nvPr/>
        </p:nvSpPr>
        <p:spPr>
          <a:xfrm>
            <a:off x="1513332" y="2924404"/>
            <a:ext cx="872338" cy="210312"/>
          </a:xfrm>
          <a:prstGeom prst="rect">
            <a:avLst/>
          </a:prstGeom>
          <a:noFill/>
          <a:ln/>
        </p:spPr>
        <p:txBody>
          <a:bodyPr wrap="square" lIns="0" tIns="0" rIns="0" bIns="0" rtlCol="0" anchor="ctr"/>
          <a:lstStyle/>
          <a:p>
            <a:pPr marL="0" indent="0" algn="l">
              <a:buNone/>
            </a:pPr>
            <a:r>
              <a:rPr lang="en-US" sz="1300" dirty="0">
                <a:solidFill>
                  <a:srgbClr val="6B7280"/>
                </a:solidFill>
                <a:latin typeface="Karla" pitchFamily="34" charset="0"/>
                <a:ea typeface="Karla" pitchFamily="34" charset="-122"/>
                <a:cs typeface="Karla" pitchFamily="34" charset="-120"/>
              </a:rPr>
              <a:t>FDA Days</a:t>
            </a:r>
            <a:endParaRPr lang="en-US" sz="1300" dirty="0"/>
          </a:p>
        </p:txBody>
      </p:sp>
      <p:sp>
        <p:nvSpPr>
          <p:cNvPr id="64" name="Text 50"/>
          <p:cNvSpPr txBox="1"/>
          <p:nvPr/>
        </p:nvSpPr>
        <p:spPr>
          <a:xfrm>
            <a:off x="1152144" y="3467557"/>
            <a:ext cx="914400" cy="133502"/>
          </a:xfrm>
          <a:prstGeom prst="rect">
            <a:avLst/>
          </a:prstGeom>
          <a:noFill/>
          <a:ln/>
        </p:spPr>
        <p:txBody>
          <a:bodyPr wrap="square" lIns="0" tIns="0" rIns="0" bIns="0" rtlCol="0" anchor="ctr"/>
          <a:lstStyle/>
          <a:p>
            <a:pPr marL="0" indent="0" algn="l">
              <a:buNone/>
            </a:pPr>
            <a:r>
              <a:rPr lang="en-US" sz="900" b="1" dirty="0">
                <a:solidFill>
                  <a:srgbClr val="6B7280"/>
                </a:solidFill>
                <a:latin typeface="Karla" pitchFamily="34" charset="0"/>
                <a:ea typeface="Karla" pitchFamily="34" charset="-122"/>
                <a:cs typeface="Karla" pitchFamily="34" charset="-120"/>
              </a:rPr>
              <a:t>REALITY CHECK</a:t>
            </a:r>
            <a:endParaRPr lang="en-US" sz="900" dirty="0"/>
          </a:p>
        </p:txBody>
      </p:sp>
      <p:sp>
        <p:nvSpPr>
          <p:cNvPr id="65" name="Text 51"/>
          <p:cNvSpPr txBox="1"/>
          <p:nvPr/>
        </p:nvSpPr>
        <p:spPr>
          <a:xfrm>
            <a:off x="1152143" y="3619349"/>
            <a:ext cx="2019911" cy="133502"/>
          </a:xfrm>
          <a:prstGeom prst="rect">
            <a:avLst/>
          </a:prstGeom>
          <a:noFill/>
          <a:ln/>
        </p:spPr>
        <p:txBody>
          <a:bodyPr wrap="square" lIns="0" tIns="0" rIns="0" bIns="0" rtlCol="0" anchor="ctr"/>
          <a:lstStyle/>
          <a:p>
            <a:pPr marL="0" indent="0" algn="l">
              <a:buNone/>
            </a:pPr>
            <a:r>
              <a:rPr lang="en-US" sz="1000" b="1" dirty="0">
                <a:solidFill>
                  <a:srgbClr val="374151"/>
                </a:solidFill>
                <a:latin typeface="Karla" pitchFamily="34" charset="0"/>
                <a:ea typeface="Karla" pitchFamily="34" charset="-122"/>
                <a:cs typeface="Karla" pitchFamily="34" charset="-120"/>
              </a:rPr>
              <a:t>Median Review: </a:t>
            </a:r>
            <a:r>
              <a:rPr lang="en-US" sz="1000" b="1" dirty="0">
                <a:solidFill>
                  <a:srgbClr val="FF0000"/>
                </a:solidFill>
                <a:latin typeface="Karla" pitchFamily="34" charset="0"/>
                <a:ea typeface="Karla" pitchFamily="34" charset="-122"/>
                <a:cs typeface="Karla" pitchFamily="34" charset="-120"/>
              </a:rPr>
              <a:t>126 Days (2025</a:t>
            </a:r>
            <a:r>
              <a:rPr lang="en-US" sz="1000" b="1" dirty="0">
                <a:solidFill>
                  <a:srgbClr val="374151"/>
                </a:solidFill>
                <a:latin typeface="Karla" pitchFamily="34" charset="0"/>
                <a:ea typeface="Karla" pitchFamily="34" charset="-122"/>
                <a:cs typeface="Karla" pitchFamily="34" charset="-120"/>
              </a:rPr>
              <a:t>)</a:t>
            </a:r>
            <a:endParaRPr lang="en-US" sz="1000" dirty="0"/>
          </a:p>
        </p:txBody>
      </p:sp>
      <p:sp>
        <p:nvSpPr>
          <p:cNvPr id="66" name="Shape 52"/>
          <p:cNvSpPr/>
          <p:nvPr/>
        </p:nvSpPr>
        <p:spPr>
          <a:xfrm>
            <a:off x="761695" y="5676748"/>
            <a:ext cx="3715207" cy="590702"/>
          </a:xfrm>
          <a:prstGeom prst="roundRect">
            <a:avLst>
              <a:gd name="adj" fmla="val 9987"/>
            </a:avLst>
          </a:prstGeom>
          <a:solidFill>
            <a:srgbClr val="F9FAFB"/>
          </a:solidFill>
          <a:ln w="12700">
            <a:solidFill>
              <a:srgbClr val="D1D5DB"/>
            </a:solidFill>
            <a:prstDash val="solid"/>
          </a:ln>
        </p:spPr>
        <p:txBody>
          <a:bodyPr/>
          <a:lstStyle/>
          <a:p>
            <a:endParaRPr lang="en-US"/>
          </a:p>
        </p:txBody>
      </p:sp>
      <p:pic>
        <p:nvPicPr>
          <p:cNvPr id="67" name="Image 12" descr="preencoded.png"/>
          <p:cNvPicPr>
            <a:picLocks noChangeAspect="1"/>
          </p:cNvPicPr>
          <p:nvPr/>
        </p:nvPicPr>
        <p:blipFill>
          <a:blip r:embed="rId12"/>
          <a:srcRect/>
          <a:stretch/>
        </p:blipFill>
        <p:spPr>
          <a:xfrm>
            <a:off x="886054" y="5896204"/>
            <a:ext cx="152705" cy="152705"/>
          </a:xfrm>
          <a:prstGeom prst="rect">
            <a:avLst/>
          </a:prstGeom>
        </p:spPr>
      </p:pic>
      <p:sp>
        <p:nvSpPr>
          <p:cNvPr id="68" name="Text 53"/>
          <p:cNvSpPr txBox="1"/>
          <p:nvPr/>
        </p:nvSpPr>
        <p:spPr>
          <a:xfrm>
            <a:off x="761695" y="4628845"/>
            <a:ext cx="1791310" cy="219456"/>
          </a:xfrm>
          <a:prstGeom prst="rect">
            <a:avLst/>
          </a:prstGeom>
          <a:noFill/>
          <a:ln/>
        </p:spPr>
        <p:txBody>
          <a:bodyPr wrap="square" lIns="0" tIns="0" rIns="0" bIns="0" rtlCol="0" anchor="ctr"/>
          <a:lstStyle/>
          <a:p>
            <a:pPr marL="0" indent="0" algn="l">
              <a:buNone/>
            </a:pPr>
            <a:r>
              <a:rPr lang="en-US" sz="1500" b="1" dirty="0">
                <a:solidFill>
                  <a:srgbClr val="1E997C"/>
                </a:solidFill>
                <a:latin typeface="Tenor Sans" pitchFamily="34" charset="0"/>
                <a:ea typeface="Tenor Sans" pitchFamily="34" charset="-122"/>
                <a:cs typeface="Tenor Sans" pitchFamily="34" charset="-120"/>
              </a:rPr>
              <a:t>De Novo Program</a:t>
            </a:r>
            <a:endParaRPr lang="en-US" sz="1500" dirty="0"/>
          </a:p>
        </p:txBody>
      </p:sp>
      <p:sp>
        <p:nvSpPr>
          <p:cNvPr id="69" name="Text 54"/>
          <p:cNvSpPr txBox="1"/>
          <p:nvPr/>
        </p:nvSpPr>
        <p:spPr>
          <a:xfrm>
            <a:off x="4111142" y="4658106"/>
            <a:ext cx="372161" cy="133502"/>
          </a:xfrm>
          <a:prstGeom prst="rect">
            <a:avLst/>
          </a:prstGeom>
          <a:noFill/>
          <a:ln/>
        </p:spPr>
        <p:txBody>
          <a:bodyPr wrap="square" lIns="0" tIns="0" rIns="0" bIns="0" rtlCol="0" anchor="ctr"/>
          <a:lstStyle/>
          <a:p>
            <a:pPr marL="0" indent="0" algn="l">
              <a:buNone/>
            </a:pPr>
            <a:r>
              <a:rPr lang="en-US" sz="900" b="1" dirty="0">
                <a:solidFill>
                  <a:srgbClr val="1E997C"/>
                </a:solidFill>
                <a:latin typeface="Karla" pitchFamily="34" charset="0"/>
                <a:ea typeface="Karla" pitchFamily="34" charset="-122"/>
                <a:cs typeface="Karla" pitchFamily="34" charset="-120"/>
              </a:rPr>
              <a:t>GOAL</a:t>
            </a:r>
            <a:endParaRPr lang="en-US" sz="900" dirty="0"/>
          </a:p>
        </p:txBody>
      </p:sp>
      <p:sp>
        <p:nvSpPr>
          <p:cNvPr id="70" name="Text 55"/>
          <p:cNvSpPr txBox="1"/>
          <p:nvPr/>
        </p:nvSpPr>
        <p:spPr>
          <a:xfrm>
            <a:off x="761695" y="4904994"/>
            <a:ext cx="1276502" cy="667512"/>
          </a:xfrm>
          <a:prstGeom prst="rect">
            <a:avLst/>
          </a:prstGeom>
          <a:noFill/>
          <a:ln/>
        </p:spPr>
        <p:txBody>
          <a:bodyPr wrap="square" lIns="0" tIns="0" rIns="0" bIns="0" rtlCol="0" anchor="ctr"/>
          <a:lstStyle/>
          <a:p>
            <a:pPr marL="0" indent="0" algn="l">
              <a:buNone/>
            </a:pPr>
            <a:r>
              <a:rPr lang="en-US" sz="4500" b="1" dirty="0">
                <a:solidFill>
                  <a:srgbClr val="1F2937"/>
                </a:solidFill>
                <a:latin typeface="Tenor Sans" pitchFamily="34" charset="0"/>
                <a:ea typeface="Tenor Sans" pitchFamily="34" charset="-122"/>
                <a:cs typeface="Tenor Sans" pitchFamily="34" charset="-120"/>
              </a:rPr>
              <a:t>150</a:t>
            </a:r>
            <a:endParaRPr lang="en-US" sz="4500" dirty="0"/>
          </a:p>
        </p:txBody>
      </p:sp>
      <p:sp>
        <p:nvSpPr>
          <p:cNvPr id="71" name="Text 56"/>
          <p:cNvSpPr txBox="1"/>
          <p:nvPr/>
        </p:nvSpPr>
        <p:spPr>
          <a:xfrm>
            <a:off x="1684325" y="5267096"/>
            <a:ext cx="872338" cy="210312"/>
          </a:xfrm>
          <a:prstGeom prst="rect">
            <a:avLst/>
          </a:prstGeom>
          <a:noFill/>
          <a:ln/>
        </p:spPr>
        <p:txBody>
          <a:bodyPr wrap="square" lIns="0" tIns="0" rIns="0" bIns="0" rtlCol="0" anchor="ctr"/>
          <a:lstStyle/>
          <a:p>
            <a:pPr marL="0" indent="0" algn="l">
              <a:buNone/>
            </a:pPr>
            <a:r>
              <a:rPr lang="en-US" sz="1300" dirty="0">
                <a:solidFill>
                  <a:srgbClr val="6B7280"/>
                </a:solidFill>
                <a:latin typeface="Karla" pitchFamily="34" charset="0"/>
                <a:ea typeface="Karla" pitchFamily="34" charset="-122"/>
                <a:cs typeface="Karla" pitchFamily="34" charset="-120"/>
              </a:rPr>
              <a:t>FDA Days</a:t>
            </a:r>
            <a:endParaRPr lang="en-US" sz="1300" dirty="0"/>
          </a:p>
        </p:txBody>
      </p:sp>
      <p:sp>
        <p:nvSpPr>
          <p:cNvPr id="72" name="Text 57"/>
          <p:cNvSpPr txBox="1"/>
          <p:nvPr/>
        </p:nvSpPr>
        <p:spPr>
          <a:xfrm>
            <a:off x="1152144" y="5810250"/>
            <a:ext cx="914400" cy="133502"/>
          </a:xfrm>
          <a:prstGeom prst="rect">
            <a:avLst/>
          </a:prstGeom>
          <a:noFill/>
          <a:ln/>
        </p:spPr>
        <p:txBody>
          <a:bodyPr wrap="square" lIns="0" tIns="0" rIns="0" bIns="0" rtlCol="0" anchor="ctr"/>
          <a:lstStyle/>
          <a:p>
            <a:pPr marL="0" indent="0" algn="l">
              <a:buNone/>
            </a:pPr>
            <a:r>
              <a:rPr lang="en-US" sz="900" b="1" dirty="0">
                <a:solidFill>
                  <a:srgbClr val="6B7280"/>
                </a:solidFill>
                <a:latin typeface="Karla" pitchFamily="34" charset="0"/>
                <a:ea typeface="Karla" pitchFamily="34" charset="-122"/>
                <a:cs typeface="Karla" pitchFamily="34" charset="-120"/>
              </a:rPr>
              <a:t>REALITY CHECK</a:t>
            </a:r>
            <a:endParaRPr lang="en-US" sz="900" dirty="0"/>
          </a:p>
        </p:txBody>
      </p:sp>
      <p:sp>
        <p:nvSpPr>
          <p:cNvPr id="73" name="Text 58"/>
          <p:cNvSpPr txBox="1"/>
          <p:nvPr/>
        </p:nvSpPr>
        <p:spPr>
          <a:xfrm>
            <a:off x="1152144" y="5962955"/>
            <a:ext cx="2134210" cy="209397"/>
          </a:xfrm>
          <a:prstGeom prst="rect">
            <a:avLst/>
          </a:prstGeom>
          <a:noFill/>
          <a:ln/>
        </p:spPr>
        <p:txBody>
          <a:bodyPr wrap="square" lIns="0" tIns="0" rIns="0" bIns="0" rtlCol="0" anchor="ctr"/>
          <a:lstStyle/>
          <a:p>
            <a:pPr marL="0" indent="0" algn="l">
              <a:buNone/>
            </a:pPr>
            <a:r>
              <a:rPr lang="en-US" sz="1000" b="1" dirty="0">
                <a:solidFill>
                  <a:srgbClr val="374151"/>
                </a:solidFill>
                <a:latin typeface="Karla" pitchFamily="34" charset="0"/>
                <a:ea typeface="Karla" pitchFamily="34" charset="-122"/>
                <a:cs typeface="Karla" pitchFamily="34" charset="-120"/>
              </a:rPr>
              <a:t>Median Review: </a:t>
            </a:r>
            <a:r>
              <a:rPr lang="en-US" sz="1000" b="1" dirty="0">
                <a:solidFill>
                  <a:srgbClr val="FF0000"/>
                </a:solidFill>
                <a:latin typeface="Karla" pitchFamily="34" charset="0"/>
                <a:ea typeface="Karla" pitchFamily="34" charset="-122"/>
                <a:cs typeface="Karla" pitchFamily="34" charset="-120"/>
              </a:rPr>
              <a:t>299 Days (2025</a:t>
            </a:r>
            <a:r>
              <a:rPr lang="en-US" sz="1000" b="1" dirty="0">
                <a:solidFill>
                  <a:srgbClr val="374151"/>
                </a:solidFill>
                <a:latin typeface="Karla" pitchFamily="34" charset="0"/>
                <a:ea typeface="Karla" pitchFamily="34" charset="-122"/>
                <a:cs typeface="Karla" pitchFamily="34" charset="-120"/>
              </a:rPr>
              <a:t>)</a:t>
            </a:r>
            <a:endParaRPr lang="en-US" sz="1000" dirty="0"/>
          </a:p>
        </p:txBody>
      </p:sp>
      <p:sp>
        <p:nvSpPr>
          <p:cNvPr id="74" name="Shape 59"/>
          <p:cNvSpPr/>
          <p:nvPr/>
        </p:nvSpPr>
        <p:spPr>
          <a:xfrm>
            <a:off x="5660136" y="2228545"/>
            <a:ext cx="152705" cy="152705"/>
          </a:xfrm>
          <a:prstGeom prst="roundRect">
            <a:avLst>
              <a:gd name="adj" fmla="val 598802"/>
            </a:avLst>
          </a:prstGeom>
          <a:solidFill>
            <a:srgbClr val="D1D5DB"/>
          </a:solidFill>
          <a:ln w="25400">
            <a:solidFill>
              <a:srgbClr val="FFFFFF"/>
            </a:solidFill>
            <a:prstDash val="solid"/>
          </a:ln>
          <a:effectLst>
            <a:outerShdw blurRad="12700" dist="12700" dir="16200000" algn="bl" rotWithShape="0">
              <a:srgbClr val="000000">
                <a:alpha val="75000"/>
              </a:srgbClr>
            </a:outerShdw>
          </a:effectLst>
        </p:spPr>
        <p:txBody>
          <a:bodyPr/>
          <a:lstStyle/>
          <a:p>
            <a:endParaRPr lang="en-US"/>
          </a:p>
        </p:txBody>
      </p:sp>
      <p:sp>
        <p:nvSpPr>
          <p:cNvPr id="75" name="Shape 60"/>
          <p:cNvSpPr/>
          <p:nvPr/>
        </p:nvSpPr>
        <p:spPr>
          <a:xfrm>
            <a:off x="5651450" y="2924404"/>
            <a:ext cx="152705" cy="152705"/>
          </a:xfrm>
          <a:prstGeom prst="roundRect">
            <a:avLst>
              <a:gd name="adj" fmla="val 598802"/>
            </a:avLst>
          </a:prstGeom>
          <a:solidFill>
            <a:srgbClr val="0784BA"/>
          </a:solidFill>
          <a:ln w="25400">
            <a:solidFill>
              <a:srgbClr val="FFFFFF"/>
            </a:solidFill>
            <a:prstDash val="solid"/>
          </a:ln>
          <a:effectLst>
            <a:outerShdw blurRad="12700" dist="12700" dir="16200000" algn="bl" rotWithShape="0">
              <a:srgbClr val="000000">
                <a:alpha val="75000"/>
              </a:srgbClr>
            </a:outerShdw>
          </a:effectLst>
        </p:spPr>
        <p:txBody>
          <a:bodyPr/>
          <a:lstStyle/>
          <a:p>
            <a:endParaRPr lang="en-US"/>
          </a:p>
        </p:txBody>
      </p:sp>
      <p:sp>
        <p:nvSpPr>
          <p:cNvPr id="76" name="Shape 61"/>
          <p:cNvSpPr/>
          <p:nvPr/>
        </p:nvSpPr>
        <p:spPr>
          <a:xfrm>
            <a:off x="5660136" y="4888534"/>
            <a:ext cx="152705" cy="152705"/>
          </a:xfrm>
          <a:prstGeom prst="roundRect">
            <a:avLst>
              <a:gd name="adj" fmla="val 598802"/>
            </a:avLst>
          </a:prstGeom>
          <a:solidFill>
            <a:srgbClr val="0784BA"/>
          </a:solidFill>
          <a:ln w="25400">
            <a:solidFill>
              <a:srgbClr val="FFFFFF"/>
            </a:solidFill>
            <a:prstDash val="solid"/>
          </a:ln>
          <a:effectLst>
            <a:outerShdw blurRad="12700" dist="12700" dir="16200000" algn="bl" rotWithShape="0">
              <a:srgbClr val="000000">
                <a:alpha val="75000"/>
              </a:srgbClr>
            </a:outerShdw>
          </a:effectLst>
        </p:spPr>
        <p:txBody>
          <a:bodyPr/>
          <a:lstStyle/>
          <a:p>
            <a:endParaRPr lang="en-US"/>
          </a:p>
        </p:txBody>
      </p:sp>
      <p:sp>
        <p:nvSpPr>
          <p:cNvPr id="77" name="Shape 62"/>
          <p:cNvSpPr/>
          <p:nvPr/>
        </p:nvSpPr>
        <p:spPr>
          <a:xfrm>
            <a:off x="5651449" y="5717895"/>
            <a:ext cx="152705" cy="152705"/>
          </a:xfrm>
          <a:prstGeom prst="roundRect">
            <a:avLst>
              <a:gd name="adj" fmla="val 598802"/>
            </a:avLst>
          </a:prstGeom>
          <a:solidFill>
            <a:srgbClr val="1E997C"/>
          </a:solidFill>
          <a:ln w="25400">
            <a:solidFill>
              <a:srgbClr val="FFFFFF"/>
            </a:solidFill>
            <a:prstDash val="solid"/>
          </a:ln>
          <a:effectLst>
            <a:outerShdw blurRad="12700" dist="12700" dir="16200000" algn="bl" rotWithShape="0">
              <a:srgbClr val="000000">
                <a:alpha val="75000"/>
              </a:srgbClr>
            </a:outerShdw>
          </a:effectLst>
        </p:spPr>
        <p:txBody>
          <a:bodyPr/>
          <a:lstStyle/>
          <a:p>
            <a:endParaRPr lang="en-US"/>
          </a:p>
        </p:txBody>
      </p:sp>
      <p:sp>
        <p:nvSpPr>
          <p:cNvPr id="78" name="Shape 63"/>
          <p:cNvSpPr/>
          <p:nvPr/>
        </p:nvSpPr>
        <p:spPr>
          <a:xfrm>
            <a:off x="6156655" y="3815944"/>
            <a:ext cx="304495" cy="304495"/>
          </a:xfrm>
          <a:prstGeom prst="roundRect">
            <a:avLst>
              <a:gd name="adj" fmla="val 300300"/>
            </a:avLst>
          </a:prstGeom>
          <a:solidFill>
            <a:srgbClr val="EF4444"/>
          </a:solidFill>
          <a:ln/>
          <a:effectLst>
            <a:outerShdw blurRad="12700" dist="12700" dir="16200000" algn="bl" rotWithShape="0">
              <a:srgbClr val="000000">
                <a:alpha val="75000"/>
              </a:srgbClr>
            </a:outerShdw>
          </a:effectLst>
        </p:spPr>
        <p:txBody>
          <a:bodyPr/>
          <a:lstStyle/>
          <a:p>
            <a:endParaRPr lang="en-US"/>
          </a:p>
        </p:txBody>
      </p:sp>
      <p:pic>
        <p:nvPicPr>
          <p:cNvPr id="79" name="Image 13" descr="preencoded.png"/>
          <p:cNvPicPr>
            <a:picLocks noChangeAspect="1"/>
          </p:cNvPicPr>
          <p:nvPr/>
        </p:nvPicPr>
        <p:blipFill>
          <a:blip r:embed="rId13"/>
          <a:srcRect t="-12877" b="-12877"/>
          <a:stretch/>
        </p:blipFill>
        <p:spPr>
          <a:xfrm>
            <a:off x="6270955" y="3891839"/>
            <a:ext cx="75895" cy="152705"/>
          </a:xfrm>
          <a:prstGeom prst="rect">
            <a:avLst/>
          </a:prstGeom>
        </p:spPr>
      </p:pic>
      <p:sp>
        <p:nvSpPr>
          <p:cNvPr id="80" name="Text 5">
            <a:extLst>
              <a:ext uri="{FF2B5EF4-FFF2-40B4-BE49-F238E27FC236}">
                <a16:creationId xmlns:a16="http://schemas.microsoft.com/office/drawing/2014/main" id="{2DCDA376-3F2A-985E-FBB8-62947A8384CD}"/>
              </a:ext>
            </a:extLst>
          </p:cNvPr>
          <p:cNvSpPr txBox="1"/>
          <p:nvPr/>
        </p:nvSpPr>
        <p:spPr>
          <a:xfrm>
            <a:off x="11318443" y="448056"/>
            <a:ext cx="676656" cy="400507"/>
          </a:xfrm>
          <a:prstGeom prst="rect">
            <a:avLst/>
          </a:prstGeom>
          <a:noFill/>
          <a:ln/>
        </p:spPr>
        <p:txBody>
          <a:bodyPr wrap="square" lIns="0" tIns="0" rIns="0" bIns="0" rtlCol="0" anchor="ctr"/>
          <a:lstStyle/>
          <a:p>
            <a:pPr marL="0" indent="0" algn="r">
              <a:buNone/>
            </a:pPr>
            <a:r>
              <a:rPr lang="en-US" sz="2700" b="1" dirty="0">
                <a:solidFill>
                  <a:srgbClr val="9CA3AF">
                    <a:alpha val="30000"/>
                  </a:srgbClr>
                </a:solidFill>
                <a:latin typeface="Karla" pitchFamily="34" charset="0"/>
                <a:ea typeface="Karla" pitchFamily="34" charset="-122"/>
                <a:cs typeface="Karla" pitchFamily="34" charset="-120"/>
              </a:rPr>
              <a:t>16</a:t>
            </a:r>
            <a:endParaRPr lang="en-US" sz="27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7667244"/>
          </a:xfrm>
          <a:prstGeom prst="rect">
            <a:avLst/>
          </a:prstGeom>
          <a:solidFill>
            <a:srgbClr val="FFFFFF"/>
          </a:solidFill>
          <a:ln/>
        </p:spPr>
        <p:txBody>
          <a:bodyPr/>
          <a:lstStyle/>
          <a:p>
            <a:endParaRPr lang="en-US"/>
          </a:p>
        </p:txBody>
      </p:sp>
      <p:sp>
        <p:nvSpPr>
          <p:cNvPr id="3" name="Shape 1"/>
          <p:cNvSpPr/>
          <p:nvPr/>
        </p:nvSpPr>
        <p:spPr>
          <a:xfrm>
            <a:off x="6705295" y="0"/>
            <a:ext cx="5486400" cy="7667244"/>
          </a:xfrm>
          <a:prstGeom prst="rect">
            <a:avLst/>
          </a:prstGeom>
          <a:solidFill>
            <a:srgbClr val="FFFFFF"/>
          </a:solidFill>
          <a:ln/>
        </p:spPr>
        <p:txBody>
          <a:bodyPr/>
          <a:lstStyle/>
          <a:p>
            <a:endParaRPr lang="en-US"/>
          </a:p>
        </p:txBody>
      </p:sp>
      <p:sp>
        <p:nvSpPr>
          <p:cNvPr id="4" name="Shape 2"/>
          <p:cNvSpPr/>
          <p:nvPr/>
        </p:nvSpPr>
        <p:spPr>
          <a:xfrm>
            <a:off x="6732727" y="0"/>
            <a:ext cx="5486400" cy="7667244"/>
          </a:xfrm>
          <a:prstGeom prst="rect">
            <a:avLst/>
          </a:prstGeom>
          <a:solidFill>
            <a:srgbClr val="F8FAFC"/>
          </a:solidFill>
          <a:ln/>
        </p:spPr>
        <p:txBody>
          <a:bodyPr/>
          <a:lstStyle/>
          <a:p>
            <a:endParaRPr lang="en-US"/>
          </a:p>
        </p:txBody>
      </p:sp>
      <p:sp>
        <p:nvSpPr>
          <p:cNvPr id="5" name="Shape 3"/>
          <p:cNvSpPr/>
          <p:nvPr/>
        </p:nvSpPr>
        <p:spPr>
          <a:xfrm>
            <a:off x="9334195" y="-952805"/>
            <a:ext cx="3810305" cy="3810305"/>
          </a:xfrm>
          <a:prstGeom prst="rect">
            <a:avLst/>
          </a:prstGeom>
          <a:solidFill>
            <a:srgbClr val="0784BA">
              <a:alpha val="10000"/>
            </a:srgbClr>
          </a:solidFill>
          <a:ln/>
        </p:spPr>
        <p:txBody>
          <a:bodyPr/>
          <a:lstStyle/>
          <a:p>
            <a:endParaRPr lang="en-US"/>
          </a:p>
        </p:txBody>
      </p:sp>
      <p:sp>
        <p:nvSpPr>
          <p:cNvPr id="6" name="Shape 4"/>
          <p:cNvSpPr/>
          <p:nvPr/>
        </p:nvSpPr>
        <p:spPr>
          <a:xfrm>
            <a:off x="8032090" y="-347472"/>
            <a:ext cx="8229600" cy="2857500"/>
          </a:xfrm>
          <a:prstGeom prst="rect">
            <a:avLst/>
          </a:prstGeom>
          <a:solidFill>
            <a:srgbClr val="1E997C">
              <a:alpha val="5000"/>
            </a:srgbClr>
          </a:solidFill>
          <a:ln/>
        </p:spPr>
        <p:txBody>
          <a:bodyPr/>
          <a:lstStyle/>
          <a:p>
            <a:endParaRPr lang="en-US"/>
          </a:p>
        </p:txBody>
      </p:sp>
      <p:sp>
        <p:nvSpPr>
          <p:cNvPr id="7" name="Shape 5"/>
          <p:cNvSpPr/>
          <p:nvPr/>
        </p:nvSpPr>
        <p:spPr>
          <a:xfrm>
            <a:off x="8858707" y="5281574"/>
            <a:ext cx="2857500" cy="2857500"/>
          </a:xfrm>
          <a:prstGeom prst="ellipse">
            <a:avLst/>
          </a:prstGeom>
          <a:noFill/>
          <a:ln w="508000">
            <a:solidFill>
              <a:srgbClr val="0784BA">
                <a:alpha val="8000"/>
              </a:srgbClr>
            </a:solidFill>
            <a:prstDash val="solid"/>
          </a:ln>
        </p:spPr>
        <p:txBody>
          <a:bodyPr/>
          <a:lstStyle/>
          <a:p>
            <a:endParaRPr lang="en-US"/>
          </a:p>
        </p:txBody>
      </p:sp>
      <p:sp>
        <p:nvSpPr>
          <p:cNvPr id="8" name="Shape 6"/>
          <p:cNvSpPr/>
          <p:nvPr/>
        </p:nvSpPr>
        <p:spPr>
          <a:xfrm>
            <a:off x="10287000" y="3065069"/>
            <a:ext cx="1904695" cy="95098"/>
          </a:xfrm>
          <a:prstGeom prst="rect">
            <a:avLst/>
          </a:prstGeom>
          <a:solidFill>
            <a:srgbClr val="1E997C">
              <a:alpha val="40000"/>
            </a:srgbClr>
          </a:solidFill>
          <a:ln/>
        </p:spPr>
        <p:txBody>
          <a:bodyPr/>
          <a:lstStyle/>
          <a:p>
            <a:endParaRPr lang="en-US"/>
          </a:p>
        </p:txBody>
      </p:sp>
      <p:sp>
        <p:nvSpPr>
          <p:cNvPr id="9" name="Shape 7"/>
          <p:cNvSpPr/>
          <p:nvPr/>
        </p:nvSpPr>
        <p:spPr>
          <a:xfrm>
            <a:off x="10763402" y="3218688"/>
            <a:ext cx="1429207" cy="95098"/>
          </a:xfrm>
          <a:prstGeom prst="rect">
            <a:avLst/>
          </a:prstGeom>
          <a:solidFill>
            <a:srgbClr val="0784BA">
              <a:alpha val="30000"/>
            </a:srgbClr>
          </a:solidFill>
          <a:ln/>
        </p:spPr>
        <p:txBody>
          <a:bodyPr/>
          <a:lstStyle/>
          <a:p>
            <a:endParaRPr lang="en-US"/>
          </a:p>
        </p:txBody>
      </p:sp>
      <p:sp>
        <p:nvSpPr>
          <p:cNvPr id="10" name="Shape 8"/>
          <p:cNvSpPr/>
          <p:nvPr/>
        </p:nvSpPr>
        <p:spPr>
          <a:xfrm>
            <a:off x="0" y="0"/>
            <a:ext cx="6705295" cy="7667244"/>
          </a:xfrm>
          <a:prstGeom prst="rect">
            <a:avLst/>
          </a:prstGeom>
          <a:solidFill>
            <a:srgbClr val="0784BA"/>
          </a:solidFill>
          <a:ln/>
        </p:spPr>
        <p:txBody>
          <a:bodyPr/>
          <a:lstStyle/>
          <a:p>
            <a:endParaRPr lang="en-US"/>
          </a:p>
        </p:txBody>
      </p:sp>
      <p:sp>
        <p:nvSpPr>
          <p:cNvPr id="11" name="Shape 9"/>
          <p:cNvSpPr/>
          <p:nvPr/>
        </p:nvSpPr>
        <p:spPr>
          <a:xfrm>
            <a:off x="571500" y="3109874"/>
            <a:ext cx="5562295" cy="1362456"/>
          </a:xfrm>
          <a:prstGeom prst="rect">
            <a:avLst/>
          </a:prstGeom>
          <a:solidFill>
            <a:srgbClr val="FFFFFF">
              <a:alpha val="10000"/>
            </a:srgbClr>
          </a:solidFill>
          <a:ln/>
        </p:spPr>
        <p:txBody>
          <a:bodyPr/>
          <a:lstStyle/>
          <a:p>
            <a:endParaRPr lang="en-US"/>
          </a:p>
        </p:txBody>
      </p:sp>
      <p:sp>
        <p:nvSpPr>
          <p:cNvPr id="12" name="Shape 10"/>
          <p:cNvSpPr/>
          <p:nvPr/>
        </p:nvSpPr>
        <p:spPr>
          <a:xfrm>
            <a:off x="571500" y="3109874"/>
            <a:ext cx="38405" cy="1362456"/>
          </a:xfrm>
          <a:prstGeom prst="rect">
            <a:avLst/>
          </a:prstGeom>
          <a:solidFill>
            <a:srgbClr val="1E997C"/>
          </a:solidFill>
          <a:ln/>
        </p:spPr>
        <p:txBody>
          <a:bodyPr/>
          <a:lstStyle/>
          <a:p>
            <a:endParaRPr lang="en-US"/>
          </a:p>
        </p:txBody>
      </p:sp>
      <p:sp>
        <p:nvSpPr>
          <p:cNvPr id="13" name="Shape 11"/>
          <p:cNvSpPr/>
          <p:nvPr/>
        </p:nvSpPr>
        <p:spPr>
          <a:xfrm>
            <a:off x="571500" y="4657954"/>
            <a:ext cx="5562295" cy="1362456"/>
          </a:xfrm>
          <a:prstGeom prst="rect">
            <a:avLst/>
          </a:prstGeom>
          <a:solidFill>
            <a:srgbClr val="FFFFFF">
              <a:alpha val="10000"/>
            </a:srgbClr>
          </a:solidFill>
          <a:ln/>
        </p:spPr>
        <p:txBody>
          <a:bodyPr/>
          <a:lstStyle/>
          <a:p>
            <a:endParaRPr lang="en-US"/>
          </a:p>
        </p:txBody>
      </p:sp>
      <p:sp>
        <p:nvSpPr>
          <p:cNvPr id="14" name="Shape 12"/>
          <p:cNvSpPr/>
          <p:nvPr/>
        </p:nvSpPr>
        <p:spPr>
          <a:xfrm>
            <a:off x="571500" y="4657954"/>
            <a:ext cx="38405" cy="1362456"/>
          </a:xfrm>
          <a:prstGeom prst="rect">
            <a:avLst/>
          </a:prstGeom>
          <a:solidFill>
            <a:srgbClr val="1E997C"/>
          </a:solidFill>
          <a:ln/>
        </p:spPr>
        <p:txBody>
          <a:bodyPr/>
          <a:lstStyle/>
          <a:p>
            <a:endParaRPr lang="en-US"/>
          </a:p>
        </p:txBody>
      </p:sp>
      <p:sp>
        <p:nvSpPr>
          <p:cNvPr id="21" name="Text 13"/>
          <p:cNvSpPr txBox="1"/>
          <p:nvPr/>
        </p:nvSpPr>
        <p:spPr>
          <a:xfrm>
            <a:off x="990295" y="424282"/>
            <a:ext cx="2291486" cy="210312"/>
          </a:xfrm>
          <a:prstGeom prst="rect">
            <a:avLst/>
          </a:prstGeom>
          <a:noFill/>
          <a:ln/>
        </p:spPr>
        <p:txBody>
          <a:bodyPr wrap="square" lIns="0" tIns="0" rIns="0" bIns="0" rtlCol="0" anchor="ctr"/>
          <a:lstStyle/>
          <a:p>
            <a:pPr marL="0" indent="0" algn="l">
              <a:buNone/>
            </a:pPr>
            <a:r>
              <a:rPr lang="en-US" sz="1300" b="1" dirty="0">
                <a:solidFill>
                  <a:srgbClr val="FFFFFF"/>
                </a:solidFill>
                <a:latin typeface="Karla" pitchFamily="34" charset="0"/>
                <a:ea typeface="Karla" pitchFamily="34" charset="-122"/>
                <a:cs typeface="Karla" pitchFamily="34" charset="-120"/>
              </a:rPr>
              <a:t>APSIS CONSULTING GROUP</a:t>
            </a:r>
            <a:endParaRPr lang="en-US" sz="1300" dirty="0"/>
          </a:p>
        </p:txBody>
      </p:sp>
      <p:sp>
        <p:nvSpPr>
          <p:cNvPr id="22" name="Text 14"/>
          <p:cNvSpPr txBox="1"/>
          <p:nvPr/>
        </p:nvSpPr>
        <p:spPr>
          <a:xfrm>
            <a:off x="571500" y="923544"/>
            <a:ext cx="3810305" cy="629107"/>
          </a:xfrm>
          <a:prstGeom prst="rect">
            <a:avLst/>
          </a:prstGeom>
          <a:noFill/>
          <a:ln/>
        </p:spPr>
        <p:txBody>
          <a:bodyPr wrap="square" lIns="0" tIns="0" rIns="0" bIns="0" rtlCol="0" anchor="ctr"/>
          <a:lstStyle/>
          <a:p>
            <a:pPr marL="0" indent="0" algn="l">
              <a:buNone/>
            </a:pPr>
            <a:r>
              <a:rPr lang="en-US" sz="4200" b="1" dirty="0">
                <a:solidFill>
                  <a:srgbClr val="FFFFFF"/>
                </a:solidFill>
                <a:latin typeface="Tenor Sans" pitchFamily="34" charset="0"/>
                <a:ea typeface="Tenor Sans" pitchFamily="34" charset="-122"/>
                <a:cs typeface="Tenor Sans" pitchFamily="34" charset="-120"/>
              </a:rPr>
              <a:t>Ery Anguiano</a:t>
            </a:r>
            <a:endParaRPr lang="en-US" sz="4200" dirty="0"/>
          </a:p>
        </p:txBody>
      </p:sp>
      <p:sp>
        <p:nvSpPr>
          <p:cNvPr id="23" name="Text 15"/>
          <p:cNvSpPr txBox="1"/>
          <p:nvPr/>
        </p:nvSpPr>
        <p:spPr>
          <a:xfrm>
            <a:off x="571500" y="1638605"/>
            <a:ext cx="3639312" cy="267005"/>
          </a:xfrm>
          <a:prstGeom prst="rect">
            <a:avLst/>
          </a:prstGeom>
          <a:noFill/>
          <a:ln/>
        </p:spPr>
        <p:txBody>
          <a:bodyPr wrap="square" lIns="0" tIns="0" rIns="0" bIns="0" rtlCol="0" anchor="ctr"/>
          <a:lstStyle/>
          <a:p>
            <a:pPr marL="0" indent="0" algn="l">
              <a:buNone/>
            </a:pPr>
            <a:r>
              <a:rPr lang="en-US" sz="1800" b="1" dirty="0">
                <a:solidFill>
                  <a:srgbClr val="6EE7B7"/>
                </a:solidFill>
                <a:latin typeface="Karla" pitchFamily="34" charset="0"/>
                <a:ea typeface="Karla" pitchFamily="34" charset="-122"/>
                <a:cs typeface="Karla" pitchFamily="34" charset="-120"/>
              </a:rPr>
              <a:t>Founder &amp; Principal Consultant</a:t>
            </a:r>
            <a:endParaRPr lang="en-US" sz="1800" dirty="0"/>
          </a:p>
        </p:txBody>
      </p:sp>
      <p:sp>
        <p:nvSpPr>
          <p:cNvPr id="24" name="Text 16"/>
          <p:cNvSpPr txBox="1"/>
          <p:nvPr/>
        </p:nvSpPr>
        <p:spPr>
          <a:xfrm>
            <a:off x="571500" y="2352751"/>
            <a:ext cx="5653735" cy="495605"/>
          </a:xfrm>
          <a:prstGeom prst="rect">
            <a:avLst/>
          </a:prstGeom>
          <a:noFill/>
          <a:ln/>
        </p:spPr>
        <p:txBody>
          <a:bodyPr wrap="square" lIns="0" tIns="0" rIns="0" bIns="0" rtlCol="0" anchor="ctr"/>
          <a:lstStyle/>
          <a:p>
            <a:pPr marL="0" indent="0" algn="l">
              <a:buNone/>
            </a:pPr>
            <a:r>
              <a:rPr lang="en-US" sz="1300" dirty="0">
                <a:solidFill>
                  <a:srgbClr val="F3F4F6"/>
                </a:solidFill>
                <a:latin typeface="Karla" pitchFamily="34" charset="0"/>
                <a:ea typeface="Karla" pitchFamily="34" charset="-122"/>
                <a:cs typeface="Karla" pitchFamily="34" charset="-120"/>
              </a:rPr>
              <a:t>Regulatory leader with 16+ years specializing in regulatory strategy and execution across MedTech and digital health startups.</a:t>
            </a:r>
            <a:endParaRPr lang="en-US" sz="1300" dirty="0"/>
          </a:p>
        </p:txBody>
      </p:sp>
      <p:sp>
        <p:nvSpPr>
          <p:cNvPr id="25" name="Text 17"/>
          <p:cNvSpPr txBox="1"/>
          <p:nvPr/>
        </p:nvSpPr>
        <p:spPr>
          <a:xfrm>
            <a:off x="800100" y="3319272"/>
            <a:ext cx="2319833" cy="210312"/>
          </a:xfrm>
          <a:prstGeom prst="rect">
            <a:avLst/>
          </a:prstGeom>
          <a:noFill/>
          <a:ln/>
        </p:spPr>
        <p:txBody>
          <a:bodyPr wrap="square" lIns="0" tIns="0" rIns="0" bIns="0" rtlCol="0" anchor="ctr"/>
          <a:lstStyle/>
          <a:p>
            <a:pPr marL="0" indent="0" algn="l">
              <a:buNone/>
            </a:pPr>
            <a:r>
              <a:rPr lang="en-US" sz="1300" b="1" dirty="0">
                <a:solidFill>
                  <a:srgbClr val="6EE7B7"/>
                </a:solidFill>
                <a:latin typeface="Tenor Sans" pitchFamily="34" charset="0"/>
                <a:ea typeface="Tenor Sans" pitchFamily="34" charset="-122"/>
                <a:cs typeface="Tenor Sans" pitchFamily="34" charset="-120"/>
              </a:rPr>
              <a:t>STRATEGIC LEADERSHIP</a:t>
            </a:r>
            <a:endParaRPr lang="en-US" sz="1300" dirty="0"/>
          </a:p>
        </p:txBody>
      </p:sp>
      <p:sp>
        <p:nvSpPr>
          <p:cNvPr id="26" name="Text 18"/>
          <p:cNvSpPr txBox="1"/>
          <p:nvPr/>
        </p:nvSpPr>
        <p:spPr>
          <a:xfrm>
            <a:off x="800100" y="3653028"/>
            <a:ext cx="5042002" cy="600761"/>
          </a:xfrm>
          <a:prstGeom prst="rect">
            <a:avLst/>
          </a:prstGeom>
          <a:noFill/>
          <a:ln/>
        </p:spPr>
        <p:txBody>
          <a:bodyPr wrap="square" lIns="0" tIns="0" rIns="0" bIns="0" rtlCol="0" anchor="ctr"/>
          <a:lstStyle/>
          <a:p>
            <a:pPr marL="0" indent="0" algn="l">
              <a:buNone/>
            </a:pPr>
            <a:r>
              <a:rPr lang="en-US" sz="1100" dirty="0">
                <a:solidFill>
                  <a:srgbClr val="E5E7EB"/>
                </a:solidFill>
                <a:latin typeface="Karla" pitchFamily="34" charset="0"/>
                <a:ea typeface="Karla" pitchFamily="34" charset="-122"/>
                <a:cs typeface="Karla" pitchFamily="34" charset="-120"/>
              </a:rPr>
              <a:t>Trusted by 50+ MedTech companies to provide strategic guidance to C-Suite Executives. Serves as commercialization mentor to federally funded innovation programs (ARPA-H &amp; NIH NHLBI Catalyze).</a:t>
            </a:r>
            <a:endParaRPr lang="en-US" sz="1100" dirty="0"/>
          </a:p>
        </p:txBody>
      </p:sp>
      <p:sp>
        <p:nvSpPr>
          <p:cNvPr id="27" name="Text 19"/>
          <p:cNvSpPr txBox="1"/>
          <p:nvPr/>
        </p:nvSpPr>
        <p:spPr>
          <a:xfrm>
            <a:off x="800100" y="4867351"/>
            <a:ext cx="2310689" cy="210312"/>
          </a:xfrm>
          <a:prstGeom prst="rect">
            <a:avLst/>
          </a:prstGeom>
          <a:noFill/>
          <a:ln/>
        </p:spPr>
        <p:txBody>
          <a:bodyPr wrap="square" lIns="0" tIns="0" rIns="0" bIns="0" rtlCol="0" anchor="ctr"/>
          <a:lstStyle/>
          <a:p>
            <a:pPr marL="0" indent="0" algn="l">
              <a:buNone/>
            </a:pPr>
            <a:r>
              <a:rPr lang="en-US" sz="1300" b="1" dirty="0">
                <a:solidFill>
                  <a:srgbClr val="6EE7B7"/>
                </a:solidFill>
                <a:latin typeface="Tenor Sans" pitchFamily="34" charset="0"/>
                <a:ea typeface="Tenor Sans" pitchFamily="34" charset="-122"/>
                <a:cs typeface="Tenor Sans" pitchFamily="34" charset="-120"/>
              </a:rPr>
              <a:t>REGULATORY EXPERTISE</a:t>
            </a:r>
            <a:endParaRPr lang="en-US" sz="1300" dirty="0"/>
          </a:p>
        </p:txBody>
      </p:sp>
      <p:sp>
        <p:nvSpPr>
          <p:cNvPr id="28" name="Text 20"/>
          <p:cNvSpPr txBox="1"/>
          <p:nvPr/>
        </p:nvSpPr>
        <p:spPr>
          <a:xfrm>
            <a:off x="800100" y="5201107"/>
            <a:ext cx="5222138" cy="600761"/>
          </a:xfrm>
          <a:prstGeom prst="rect">
            <a:avLst/>
          </a:prstGeom>
          <a:noFill/>
          <a:ln/>
        </p:spPr>
        <p:txBody>
          <a:bodyPr wrap="square" lIns="0" tIns="0" rIns="0" bIns="0" rtlCol="0" anchor="ctr"/>
          <a:lstStyle/>
          <a:p>
            <a:pPr marL="0" indent="0" algn="l">
              <a:buNone/>
            </a:pPr>
            <a:r>
              <a:rPr lang="en-US" sz="1100" dirty="0">
                <a:solidFill>
                  <a:srgbClr val="E5E7EB"/>
                </a:solidFill>
                <a:latin typeface="Karla" pitchFamily="34" charset="0"/>
                <a:ea typeface="Karla" pitchFamily="34" charset="-122"/>
                <a:cs typeface="Karla" pitchFamily="34" charset="-120"/>
              </a:rPr>
              <a:t>Deep specialization in US 510(k), De Novo, and PMA pathways, helping startups de-risk R&amp;D through effective regulatory intelligence and Quality Systems implementation (ISO 13485).</a:t>
            </a:r>
            <a:endParaRPr lang="en-US" sz="1100" dirty="0"/>
          </a:p>
        </p:txBody>
      </p:sp>
      <p:grpSp>
        <p:nvGrpSpPr>
          <p:cNvPr id="40" name="Group 39">
            <a:extLst>
              <a:ext uri="{FF2B5EF4-FFF2-40B4-BE49-F238E27FC236}">
                <a16:creationId xmlns:a16="http://schemas.microsoft.com/office/drawing/2014/main" id="{D9BEF6B2-D5E3-766A-5D7C-401469973645}"/>
              </a:ext>
            </a:extLst>
          </p:cNvPr>
          <p:cNvGrpSpPr/>
          <p:nvPr/>
        </p:nvGrpSpPr>
        <p:grpSpPr>
          <a:xfrm>
            <a:off x="571500" y="6236528"/>
            <a:ext cx="4648810" cy="848563"/>
            <a:chOff x="571500" y="6415430"/>
            <a:chExt cx="4648810" cy="848563"/>
          </a:xfrm>
        </p:grpSpPr>
        <p:pic>
          <p:nvPicPr>
            <p:cNvPr id="15" name="Image 0" descr="preencoded.png"/>
            <p:cNvPicPr>
              <a:picLocks noChangeAspect="1"/>
            </p:cNvPicPr>
            <p:nvPr/>
          </p:nvPicPr>
          <p:blipFill>
            <a:blip r:embed="rId3"/>
            <a:srcRect/>
            <a:stretch/>
          </p:blipFill>
          <p:spPr>
            <a:xfrm>
              <a:off x="571500" y="6429146"/>
              <a:ext cx="133502" cy="133502"/>
            </a:xfrm>
            <a:prstGeom prst="rect">
              <a:avLst/>
            </a:prstGeom>
          </p:spPr>
        </p:pic>
        <p:pic>
          <p:nvPicPr>
            <p:cNvPr id="16" name="Image 1" descr="preencoded.png"/>
            <p:cNvPicPr>
              <a:picLocks noChangeAspect="1"/>
            </p:cNvPicPr>
            <p:nvPr/>
          </p:nvPicPr>
          <p:blipFill>
            <a:blip r:embed="rId3"/>
            <a:srcRect/>
            <a:stretch/>
          </p:blipFill>
          <p:spPr>
            <a:xfrm>
              <a:off x="3424428" y="6429146"/>
              <a:ext cx="133502" cy="133502"/>
            </a:xfrm>
            <a:prstGeom prst="rect">
              <a:avLst/>
            </a:prstGeom>
          </p:spPr>
        </p:pic>
        <p:pic>
          <p:nvPicPr>
            <p:cNvPr id="17" name="Image 2" descr="preencoded.png"/>
            <p:cNvPicPr>
              <a:picLocks noChangeAspect="1"/>
            </p:cNvPicPr>
            <p:nvPr/>
          </p:nvPicPr>
          <p:blipFill>
            <a:blip r:embed="rId3"/>
            <a:srcRect/>
            <a:stretch/>
          </p:blipFill>
          <p:spPr>
            <a:xfrm>
              <a:off x="571500" y="6772046"/>
              <a:ext cx="133502" cy="133502"/>
            </a:xfrm>
            <a:prstGeom prst="rect">
              <a:avLst/>
            </a:prstGeom>
          </p:spPr>
        </p:pic>
        <p:pic>
          <p:nvPicPr>
            <p:cNvPr id="18" name="Image 3" descr="preencoded.png"/>
            <p:cNvPicPr>
              <a:picLocks noChangeAspect="1"/>
            </p:cNvPicPr>
            <p:nvPr/>
          </p:nvPicPr>
          <p:blipFill>
            <a:blip r:embed="rId3"/>
            <a:srcRect/>
            <a:stretch/>
          </p:blipFill>
          <p:spPr>
            <a:xfrm>
              <a:off x="3424428" y="6772046"/>
              <a:ext cx="133502" cy="133502"/>
            </a:xfrm>
            <a:prstGeom prst="rect">
              <a:avLst/>
            </a:prstGeom>
          </p:spPr>
        </p:pic>
        <p:pic>
          <p:nvPicPr>
            <p:cNvPr id="19" name="Image 4" descr="preencoded.png"/>
            <p:cNvPicPr>
              <a:picLocks noChangeAspect="1"/>
            </p:cNvPicPr>
            <p:nvPr/>
          </p:nvPicPr>
          <p:blipFill>
            <a:blip r:embed="rId3"/>
            <a:srcRect/>
            <a:stretch/>
          </p:blipFill>
          <p:spPr>
            <a:xfrm>
              <a:off x="571500" y="7114946"/>
              <a:ext cx="133502" cy="133502"/>
            </a:xfrm>
            <a:prstGeom prst="rect">
              <a:avLst/>
            </a:prstGeom>
          </p:spPr>
        </p:pic>
        <p:pic>
          <p:nvPicPr>
            <p:cNvPr id="20" name="Image 5" descr="preencoded.png"/>
            <p:cNvPicPr>
              <a:picLocks noChangeAspect="1"/>
            </p:cNvPicPr>
            <p:nvPr/>
          </p:nvPicPr>
          <p:blipFill>
            <a:blip r:embed="rId3"/>
            <a:srcRect/>
            <a:stretch/>
          </p:blipFill>
          <p:spPr>
            <a:xfrm>
              <a:off x="3424428" y="7114946"/>
              <a:ext cx="133502" cy="133502"/>
            </a:xfrm>
            <a:prstGeom prst="rect">
              <a:avLst/>
            </a:prstGeom>
          </p:spPr>
        </p:pic>
        <p:sp>
          <p:nvSpPr>
            <p:cNvPr id="29" name="Text 21"/>
            <p:cNvSpPr txBox="1"/>
            <p:nvPr/>
          </p:nvSpPr>
          <p:spPr>
            <a:xfrm>
              <a:off x="800100" y="6415430"/>
              <a:ext cx="1558138" cy="162763"/>
            </a:xfrm>
            <a:prstGeom prst="rect">
              <a:avLst/>
            </a:prstGeom>
            <a:noFill/>
            <a:ln/>
          </p:spPr>
          <p:txBody>
            <a:bodyPr wrap="square" lIns="0" tIns="0" rIns="0" bIns="0" rtlCol="0" anchor="ctr"/>
            <a:lstStyle/>
            <a:p>
              <a:pPr marL="0" indent="0" algn="l">
                <a:buNone/>
              </a:pPr>
              <a:r>
                <a:rPr lang="en-US" sz="1000" dirty="0">
                  <a:solidFill>
                    <a:srgbClr val="FFFFFF"/>
                  </a:solidFill>
                  <a:latin typeface="Karla" pitchFamily="34" charset="0"/>
                  <a:ea typeface="Karla" pitchFamily="34" charset="-122"/>
                  <a:cs typeface="Karla" pitchFamily="34" charset="-120"/>
                </a:rPr>
                <a:t>US/EU/Canada Strategy</a:t>
              </a:r>
              <a:endParaRPr lang="en-US" sz="1000" dirty="0"/>
            </a:p>
          </p:txBody>
        </p:sp>
        <p:sp>
          <p:nvSpPr>
            <p:cNvPr id="30" name="Text 22"/>
            <p:cNvSpPr txBox="1"/>
            <p:nvPr/>
          </p:nvSpPr>
          <p:spPr>
            <a:xfrm>
              <a:off x="3653028" y="6415430"/>
              <a:ext cx="1452982" cy="162763"/>
            </a:xfrm>
            <a:prstGeom prst="rect">
              <a:avLst/>
            </a:prstGeom>
            <a:noFill/>
            <a:ln/>
          </p:spPr>
          <p:txBody>
            <a:bodyPr wrap="square" lIns="0" tIns="0" rIns="0" bIns="0" rtlCol="0" anchor="ctr"/>
            <a:lstStyle/>
            <a:p>
              <a:pPr marL="0" indent="0" algn="l">
                <a:buNone/>
              </a:pPr>
              <a:r>
                <a:rPr lang="en-US" sz="1000" dirty="0">
                  <a:solidFill>
                    <a:srgbClr val="FFFFFF"/>
                  </a:solidFill>
                  <a:latin typeface="Karla" pitchFamily="34" charset="0"/>
                  <a:ea typeface="Karla" pitchFamily="34" charset="-122"/>
                  <a:cs typeface="Karla" pitchFamily="34" charset="-120"/>
                </a:rPr>
                <a:t>Total Product Lifecycle</a:t>
              </a:r>
              <a:endParaRPr lang="en-US" sz="1000" dirty="0"/>
            </a:p>
          </p:txBody>
        </p:sp>
        <p:sp>
          <p:nvSpPr>
            <p:cNvPr id="31" name="Text 23"/>
            <p:cNvSpPr txBox="1"/>
            <p:nvPr/>
          </p:nvSpPr>
          <p:spPr>
            <a:xfrm>
              <a:off x="800100" y="6758330"/>
              <a:ext cx="1748333" cy="162763"/>
            </a:xfrm>
            <a:prstGeom prst="rect">
              <a:avLst/>
            </a:prstGeom>
            <a:noFill/>
            <a:ln/>
          </p:spPr>
          <p:txBody>
            <a:bodyPr wrap="square" lIns="0" tIns="0" rIns="0" bIns="0" rtlCol="0" anchor="ctr"/>
            <a:lstStyle/>
            <a:p>
              <a:pPr marL="0" indent="0" algn="l">
                <a:buNone/>
              </a:pPr>
              <a:r>
                <a:rPr lang="en-US" sz="1000" dirty="0">
                  <a:solidFill>
                    <a:srgbClr val="FFFFFF"/>
                  </a:solidFill>
                  <a:latin typeface="Karla" pitchFamily="34" charset="0"/>
                  <a:ea typeface="Karla" pitchFamily="34" charset="-122"/>
                  <a:cs typeface="Karla" pitchFamily="34" charset="-120"/>
                </a:rPr>
                <a:t>Design Quality Engineering</a:t>
              </a:r>
              <a:endParaRPr lang="en-US" sz="1000" dirty="0"/>
            </a:p>
          </p:txBody>
        </p:sp>
        <p:sp>
          <p:nvSpPr>
            <p:cNvPr id="32" name="Text 24"/>
            <p:cNvSpPr txBox="1"/>
            <p:nvPr/>
          </p:nvSpPr>
          <p:spPr>
            <a:xfrm>
              <a:off x="3653028" y="6758330"/>
              <a:ext cx="1291133" cy="162763"/>
            </a:xfrm>
            <a:prstGeom prst="rect">
              <a:avLst/>
            </a:prstGeom>
            <a:noFill/>
            <a:ln/>
          </p:spPr>
          <p:txBody>
            <a:bodyPr wrap="square" lIns="0" tIns="0" rIns="0" bIns="0" rtlCol="0" anchor="ctr"/>
            <a:lstStyle/>
            <a:p>
              <a:pPr marL="0" indent="0" algn="l">
                <a:buNone/>
              </a:pPr>
              <a:r>
                <a:rPr lang="en-US" sz="1000" dirty="0">
                  <a:solidFill>
                    <a:srgbClr val="FFFFFF"/>
                  </a:solidFill>
                  <a:latin typeface="Karla" pitchFamily="34" charset="0"/>
                  <a:ea typeface="Karla" pitchFamily="34" charset="-122"/>
                  <a:cs typeface="Karla" pitchFamily="34" charset="-120"/>
                </a:rPr>
                <a:t>QA/RA Remediation</a:t>
              </a:r>
              <a:endParaRPr lang="en-US" sz="1000" dirty="0"/>
            </a:p>
          </p:txBody>
        </p:sp>
        <p:sp>
          <p:nvSpPr>
            <p:cNvPr id="33" name="Text 25"/>
            <p:cNvSpPr txBox="1"/>
            <p:nvPr/>
          </p:nvSpPr>
          <p:spPr>
            <a:xfrm>
              <a:off x="800100" y="7101230"/>
              <a:ext cx="1215238" cy="162763"/>
            </a:xfrm>
            <a:prstGeom prst="rect">
              <a:avLst/>
            </a:prstGeom>
            <a:noFill/>
            <a:ln/>
          </p:spPr>
          <p:txBody>
            <a:bodyPr wrap="square" lIns="0" tIns="0" rIns="0" bIns="0" rtlCol="0" anchor="ctr"/>
            <a:lstStyle/>
            <a:p>
              <a:pPr marL="0" indent="0" algn="l">
                <a:buNone/>
              </a:pPr>
              <a:r>
                <a:rPr lang="en-US" sz="1000" dirty="0">
                  <a:solidFill>
                    <a:srgbClr val="FFFFFF"/>
                  </a:solidFill>
                  <a:latin typeface="Karla" pitchFamily="34" charset="0"/>
                  <a:ea typeface="Karla" pitchFamily="34" charset="-122"/>
                  <a:cs typeface="Karla" pitchFamily="34" charset="-120"/>
                </a:rPr>
                <a:t>Risk Management</a:t>
              </a:r>
              <a:endParaRPr lang="en-US" sz="1000" dirty="0"/>
            </a:p>
          </p:txBody>
        </p:sp>
        <p:sp>
          <p:nvSpPr>
            <p:cNvPr id="34" name="Text 26"/>
            <p:cNvSpPr txBox="1"/>
            <p:nvPr/>
          </p:nvSpPr>
          <p:spPr>
            <a:xfrm>
              <a:off x="3653028" y="7101230"/>
              <a:ext cx="1567282" cy="162763"/>
            </a:xfrm>
            <a:prstGeom prst="rect">
              <a:avLst/>
            </a:prstGeom>
            <a:noFill/>
            <a:ln/>
          </p:spPr>
          <p:txBody>
            <a:bodyPr wrap="square" lIns="0" tIns="0" rIns="0" bIns="0" rtlCol="0" anchor="ctr"/>
            <a:lstStyle/>
            <a:p>
              <a:pPr marL="0" indent="0" algn="l">
                <a:buNone/>
              </a:pPr>
              <a:r>
                <a:rPr lang="en-US" sz="1000" dirty="0">
                  <a:solidFill>
                    <a:srgbClr val="FFFFFF"/>
                  </a:solidFill>
                  <a:latin typeface="Karla" pitchFamily="34" charset="0"/>
                  <a:ea typeface="Karla" pitchFamily="34" charset="-122"/>
                  <a:cs typeface="Karla" pitchFamily="34" charset="-120"/>
                </a:rPr>
                <a:t>International Standards</a:t>
              </a:r>
              <a:endParaRPr lang="en-US" sz="1000" dirty="0"/>
            </a:p>
          </p:txBody>
        </p:sp>
      </p:grpSp>
      <p:pic>
        <p:nvPicPr>
          <p:cNvPr id="35" name="Image 6" descr="preencoded.png"/>
          <p:cNvPicPr>
            <a:picLocks noChangeAspect="1"/>
          </p:cNvPicPr>
          <p:nvPr/>
        </p:nvPicPr>
        <p:blipFill>
          <a:blip r:embed="rId4"/>
          <a:srcRect/>
          <a:stretch/>
        </p:blipFill>
        <p:spPr>
          <a:xfrm>
            <a:off x="571500" y="381305"/>
            <a:ext cx="304495" cy="304495"/>
          </a:xfrm>
          <a:prstGeom prst="rect">
            <a:avLst/>
          </a:prstGeom>
        </p:spPr>
      </p:pic>
      <p:sp>
        <p:nvSpPr>
          <p:cNvPr id="36" name="Shape 27"/>
          <p:cNvSpPr/>
          <p:nvPr/>
        </p:nvSpPr>
        <p:spPr>
          <a:xfrm>
            <a:off x="6365138" y="4202582"/>
            <a:ext cx="5486400" cy="1723644"/>
          </a:xfrm>
          <a:prstGeom prst="rect">
            <a:avLst/>
          </a:prstGeom>
          <a:solidFill>
            <a:srgbClr val="1E997C"/>
          </a:solidFill>
          <a:ln/>
          <a:effectLst>
            <a:outerShdw blurRad="241300" dist="101600" dir="5400000" algn="bl" rotWithShape="0">
              <a:srgbClr val="000000">
                <a:alpha val="15000"/>
              </a:srgbClr>
            </a:outerShdw>
          </a:effectLst>
        </p:spPr>
        <p:txBody>
          <a:bodyPr/>
          <a:lstStyle/>
          <a:p>
            <a:endParaRPr lang="en-US"/>
          </a:p>
        </p:txBody>
      </p:sp>
      <p:sp>
        <p:nvSpPr>
          <p:cNvPr id="37" name="Text 28"/>
          <p:cNvSpPr txBox="1"/>
          <p:nvPr/>
        </p:nvSpPr>
        <p:spPr>
          <a:xfrm>
            <a:off x="6836511" y="4637438"/>
            <a:ext cx="4543654" cy="914400"/>
          </a:xfrm>
          <a:prstGeom prst="rect">
            <a:avLst/>
          </a:prstGeom>
          <a:noFill/>
          <a:ln/>
        </p:spPr>
        <p:txBody>
          <a:bodyPr wrap="square" lIns="0" tIns="0" rIns="0" bIns="0" rtlCol="0" anchor="ctr"/>
          <a:lstStyle/>
          <a:p>
            <a:pPr marL="0" indent="0" algn="l">
              <a:buNone/>
            </a:pPr>
            <a:r>
              <a:rPr lang="en-US" sz="1800" i="1" dirty="0">
                <a:solidFill>
                  <a:srgbClr val="FFFFFF"/>
                </a:solidFill>
                <a:latin typeface="Tenor Sans" pitchFamily="34" charset="0"/>
                <a:ea typeface="Tenor Sans" pitchFamily="34" charset="-122"/>
                <a:cs typeface="Tenor Sans" pitchFamily="34" charset="-120"/>
              </a:rPr>
              <a:t>"We streamline FDA pathways, de-risk submissions, and help you reach market faster without overbuilding RA."</a:t>
            </a:r>
            <a:endParaRPr lang="en-US" sz="1800" dirty="0"/>
          </a:p>
        </p:txBody>
      </p:sp>
      <p:sp>
        <p:nvSpPr>
          <p:cNvPr id="41" name="Text 5">
            <a:extLst>
              <a:ext uri="{FF2B5EF4-FFF2-40B4-BE49-F238E27FC236}">
                <a16:creationId xmlns:a16="http://schemas.microsoft.com/office/drawing/2014/main" id="{56EF415C-3A58-5466-7FF0-37895D8EEADD}"/>
              </a:ext>
            </a:extLst>
          </p:cNvPr>
          <p:cNvSpPr txBox="1"/>
          <p:nvPr/>
        </p:nvSpPr>
        <p:spPr>
          <a:xfrm>
            <a:off x="11318443" y="448056"/>
            <a:ext cx="676656" cy="400507"/>
          </a:xfrm>
          <a:prstGeom prst="rect">
            <a:avLst/>
          </a:prstGeom>
          <a:noFill/>
          <a:ln/>
        </p:spPr>
        <p:txBody>
          <a:bodyPr wrap="square" lIns="0" tIns="0" rIns="0" bIns="0" rtlCol="0" anchor="ctr"/>
          <a:lstStyle/>
          <a:p>
            <a:pPr marL="0" indent="0" algn="r">
              <a:buNone/>
            </a:pPr>
            <a:r>
              <a:rPr lang="en-US" sz="2700" b="1" dirty="0">
                <a:solidFill>
                  <a:srgbClr val="9CA3AF">
                    <a:alpha val="30000"/>
                  </a:srgbClr>
                </a:solidFill>
                <a:latin typeface="Karla" pitchFamily="34" charset="0"/>
                <a:ea typeface="Karla" pitchFamily="34" charset="-122"/>
                <a:cs typeface="Karla" pitchFamily="34" charset="-120"/>
              </a:rPr>
              <a:t>02</a:t>
            </a:r>
            <a:endParaRPr lang="en-US" sz="27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4">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p:spPr>
        <p:txBody>
          <a:bodyPr/>
          <a:lstStyle/>
          <a:p>
            <a:endParaRPr lang="en-US"/>
          </a:p>
        </p:txBody>
      </p:sp>
      <p:sp>
        <p:nvSpPr>
          <p:cNvPr id="3" name="Shape 1"/>
          <p:cNvSpPr/>
          <p:nvPr/>
        </p:nvSpPr>
        <p:spPr>
          <a:xfrm>
            <a:off x="8116366" y="990295"/>
            <a:ext cx="4057347" cy="5858561"/>
          </a:xfrm>
          <a:prstGeom prst="rect">
            <a:avLst/>
          </a:prstGeom>
          <a:solidFill>
            <a:srgbClr val="F9FAFB"/>
          </a:solidFill>
          <a:ln/>
        </p:spPr>
        <p:txBody>
          <a:bodyPr/>
          <a:lstStyle/>
          <a:p>
            <a:endParaRPr lang="en-US"/>
          </a:p>
        </p:txBody>
      </p:sp>
      <p:sp>
        <p:nvSpPr>
          <p:cNvPr id="4" name="Shape 2"/>
          <p:cNvSpPr/>
          <p:nvPr/>
        </p:nvSpPr>
        <p:spPr>
          <a:xfrm>
            <a:off x="457200" y="8695944"/>
            <a:ext cx="11277295" cy="9144"/>
          </a:xfrm>
          <a:prstGeom prst="rect">
            <a:avLst/>
          </a:prstGeom>
          <a:solidFill>
            <a:srgbClr val="E5E7EB"/>
          </a:solidFill>
          <a:ln/>
        </p:spPr>
        <p:txBody>
          <a:bodyPr/>
          <a:lstStyle/>
          <a:p>
            <a:endParaRPr lang="en-US"/>
          </a:p>
        </p:txBody>
      </p:sp>
      <p:sp>
        <p:nvSpPr>
          <p:cNvPr id="5" name="Text 3"/>
          <p:cNvSpPr txBox="1"/>
          <p:nvPr/>
        </p:nvSpPr>
        <p:spPr>
          <a:xfrm>
            <a:off x="457200" y="8867851"/>
            <a:ext cx="2105863" cy="133502"/>
          </a:xfrm>
          <a:prstGeom prst="rect">
            <a:avLst/>
          </a:prstGeom>
          <a:noFill/>
          <a:ln/>
        </p:spPr>
        <p:txBody>
          <a:bodyPr wrap="square" lIns="0" tIns="0" rIns="0" bIns="0" rtlCol="0" anchor="ctr"/>
          <a:lstStyle/>
          <a:p>
            <a:pPr marL="0" indent="0" algn="l">
              <a:buNone/>
            </a:pPr>
            <a:r>
              <a:rPr lang="en-US" sz="900" dirty="0">
                <a:solidFill>
                  <a:srgbClr val="9CA3AF"/>
                </a:solidFill>
                <a:latin typeface="Karla" pitchFamily="34" charset="0"/>
                <a:ea typeface="Karla" pitchFamily="34" charset="-122"/>
                <a:cs typeface="Karla" pitchFamily="34" charset="-120"/>
              </a:rPr>
              <a:t>Source: Investor Diligence Frameworks</a:t>
            </a:r>
            <a:endParaRPr lang="en-US" sz="900" dirty="0"/>
          </a:p>
        </p:txBody>
      </p:sp>
      <p:sp>
        <p:nvSpPr>
          <p:cNvPr id="6" name="Text 4"/>
          <p:cNvSpPr txBox="1"/>
          <p:nvPr/>
        </p:nvSpPr>
        <p:spPr>
          <a:xfrm>
            <a:off x="10365638" y="8867851"/>
            <a:ext cx="1457554" cy="133502"/>
          </a:xfrm>
          <a:prstGeom prst="rect">
            <a:avLst/>
          </a:prstGeom>
          <a:noFill/>
          <a:ln/>
        </p:spPr>
        <p:txBody>
          <a:bodyPr wrap="square" lIns="0" tIns="0" rIns="0" bIns="0" rtlCol="0" anchor="ctr"/>
          <a:lstStyle/>
          <a:p>
            <a:pPr marL="0" indent="0" algn="l">
              <a:buNone/>
            </a:pPr>
            <a:r>
              <a:rPr lang="en-US" sz="900" dirty="0">
                <a:solidFill>
                  <a:srgbClr val="9CA3AF"/>
                </a:solidFill>
                <a:latin typeface="Karla" pitchFamily="34" charset="0"/>
                <a:ea typeface="Karla" pitchFamily="34" charset="-122"/>
                <a:cs typeface="Karla" pitchFamily="34" charset="-120"/>
              </a:rPr>
              <a:t>Confidential &amp; Proprietary</a:t>
            </a:r>
            <a:endParaRPr lang="en-US" sz="900" dirty="0"/>
          </a:p>
        </p:txBody>
      </p:sp>
      <p:sp>
        <p:nvSpPr>
          <p:cNvPr id="7" name="Shape 5"/>
          <p:cNvSpPr/>
          <p:nvPr/>
        </p:nvSpPr>
        <p:spPr>
          <a:xfrm>
            <a:off x="0" y="0"/>
            <a:ext cx="12191695" cy="990295"/>
          </a:xfrm>
          <a:prstGeom prst="rect">
            <a:avLst/>
          </a:prstGeom>
          <a:solidFill>
            <a:srgbClr val="FFFFFF"/>
          </a:solidFill>
          <a:ln/>
        </p:spPr>
        <p:txBody>
          <a:bodyPr/>
          <a:lstStyle/>
          <a:p>
            <a:endParaRPr lang="en-US"/>
          </a:p>
        </p:txBody>
      </p:sp>
      <p:pic>
        <p:nvPicPr>
          <p:cNvPr id="8" name="Image 0" descr="preencoded.png"/>
          <p:cNvPicPr>
            <a:picLocks noChangeAspect="1"/>
          </p:cNvPicPr>
          <p:nvPr/>
        </p:nvPicPr>
        <p:blipFill>
          <a:blip r:embed="rId3"/>
          <a:srcRect l="8984" r="8984"/>
          <a:stretch/>
        </p:blipFill>
        <p:spPr>
          <a:xfrm>
            <a:off x="457200" y="304495"/>
            <a:ext cx="381305" cy="381305"/>
          </a:xfrm>
          <a:prstGeom prst="rect">
            <a:avLst/>
          </a:prstGeom>
        </p:spPr>
      </p:pic>
      <p:sp>
        <p:nvSpPr>
          <p:cNvPr id="9" name="Shape 6"/>
          <p:cNvSpPr/>
          <p:nvPr/>
        </p:nvSpPr>
        <p:spPr>
          <a:xfrm>
            <a:off x="11323015" y="342900"/>
            <a:ext cx="9144" cy="304495"/>
          </a:xfrm>
          <a:prstGeom prst="rect">
            <a:avLst/>
          </a:prstGeom>
          <a:solidFill>
            <a:srgbClr val="D1D5DB"/>
          </a:solidFill>
          <a:ln/>
        </p:spPr>
        <p:txBody>
          <a:bodyPr/>
          <a:lstStyle/>
          <a:p>
            <a:endParaRPr lang="en-US"/>
          </a:p>
        </p:txBody>
      </p:sp>
      <p:sp>
        <p:nvSpPr>
          <p:cNvPr id="10" name="Text 7"/>
          <p:cNvSpPr txBox="1"/>
          <p:nvPr/>
        </p:nvSpPr>
        <p:spPr>
          <a:xfrm>
            <a:off x="990295" y="314554"/>
            <a:ext cx="652882" cy="210312"/>
          </a:xfrm>
          <a:prstGeom prst="rect">
            <a:avLst/>
          </a:prstGeom>
          <a:noFill/>
          <a:ln/>
        </p:spPr>
        <p:txBody>
          <a:bodyPr wrap="square" lIns="0" tIns="0" rIns="0" bIns="0" rtlCol="0" anchor="ctr"/>
          <a:lstStyle/>
          <a:p>
            <a:pPr marL="0" indent="0" algn="l">
              <a:buNone/>
            </a:pPr>
            <a:r>
              <a:rPr lang="en-US" sz="1300" b="1" dirty="0">
                <a:solidFill>
                  <a:srgbClr val="111827"/>
                </a:solidFill>
                <a:latin typeface="Tenor Sans" pitchFamily="34" charset="0"/>
                <a:ea typeface="Tenor Sans" pitchFamily="34" charset="-122"/>
                <a:cs typeface="Tenor Sans" pitchFamily="34" charset="-120"/>
              </a:rPr>
              <a:t>APSIS</a:t>
            </a:r>
            <a:endParaRPr lang="en-US" sz="1300" dirty="0"/>
          </a:p>
        </p:txBody>
      </p:sp>
      <p:sp>
        <p:nvSpPr>
          <p:cNvPr id="11" name="Text 8"/>
          <p:cNvSpPr txBox="1"/>
          <p:nvPr/>
        </p:nvSpPr>
        <p:spPr>
          <a:xfrm>
            <a:off x="990295" y="514807"/>
            <a:ext cx="1219810" cy="133502"/>
          </a:xfrm>
          <a:prstGeom prst="rect">
            <a:avLst/>
          </a:prstGeom>
          <a:noFill/>
          <a:ln/>
        </p:spPr>
        <p:txBody>
          <a:bodyPr wrap="square" lIns="0" tIns="0" rIns="0" bIns="0" rtlCol="0" anchor="ctr"/>
          <a:lstStyle/>
          <a:p>
            <a:pPr marL="0" indent="0" algn="l">
              <a:buNone/>
            </a:pPr>
            <a:r>
              <a:rPr lang="en-US" sz="900" dirty="0">
                <a:solidFill>
                  <a:srgbClr val="6B7280"/>
                </a:solidFill>
                <a:latin typeface="Karla" pitchFamily="34" charset="0"/>
                <a:ea typeface="Karla" pitchFamily="34" charset="-122"/>
                <a:cs typeface="Karla" pitchFamily="34" charset="-120"/>
              </a:rPr>
              <a:t>CONSULTING GROUP</a:t>
            </a:r>
            <a:endParaRPr lang="en-US" sz="900" dirty="0"/>
          </a:p>
        </p:txBody>
      </p:sp>
      <p:sp>
        <p:nvSpPr>
          <p:cNvPr id="15" name="Shape 12"/>
          <p:cNvSpPr/>
          <p:nvPr/>
        </p:nvSpPr>
        <p:spPr>
          <a:xfrm>
            <a:off x="457200" y="1067105"/>
            <a:ext cx="304495" cy="38405"/>
          </a:xfrm>
          <a:prstGeom prst="rect">
            <a:avLst/>
          </a:prstGeom>
          <a:solidFill>
            <a:srgbClr val="FEF2F2"/>
          </a:solidFill>
          <a:ln w="12700">
            <a:solidFill>
              <a:srgbClr val="FECACA"/>
            </a:solidFill>
            <a:prstDash val="solid"/>
          </a:ln>
        </p:spPr>
        <p:txBody>
          <a:bodyPr/>
          <a:lstStyle/>
          <a:p>
            <a:endParaRPr lang="en-US"/>
          </a:p>
        </p:txBody>
      </p:sp>
      <p:sp>
        <p:nvSpPr>
          <p:cNvPr id="16" name="Text 13"/>
          <p:cNvSpPr txBox="1"/>
          <p:nvPr/>
        </p:nvSpPr>
        <p:spPr>
          <a:xfrm>
            <a:off x="875995" y="1000354"/>
            <a:ext cx="2005279" cy="162763"/>
          </a:xfrm>
          <a:prstGeom prst="rect">
            <a:avLst/>
          </a:prstGeom>
          <a:noFill/>
          <a:ln/>
        </p:spPr>
        <p:txBody>
          <a:bodyPr wrap="square" lIns="0" tIns="0" rIns="0" bIns="0" rtlCol="0" anchor="ctr"/>
          <a:lstStyle/>
          <a:p>
            <a:pPr marL="0" indent="0" algn="l">
              <a:buNone/>
            </a:pPr>
            <a:r>
              <a:rPr lang="en-US" sz="1000" b="1" dirty="0">
                <a:solidFill>
                  <a:srgbClr val="EF4444"/>
                </a:solidFill>
                <a:latin typeface="Karla" pitchFamily="34" charset="0"/>
                <a:ea typeface="Karla" pitchFamily="34" charset="-122"/>
                <a:cs typeface="Karla" pitchFamily="34" charset="-120"/>
              </a:rPr>
              <a:t>EVALUATION FRAMEWORK</a:t>
            </a:r>
            <a:endParaRPr lang="en-US" sz="1000" dirty="0"/>
          </a:p>
        </p:txBody>
      </p:sp>
      <p:sp>
        <p:nvSpPr>
          <p:cNvPr id="17" name="Text 14"/>
          <p:cNvSpPr txBox="1"/>
          <p:nvPr/>
        </p:nvSpPr>
        <p:spPr>
          <a:xfrm>
            <a:off x="457200" y="1276502"/>
            <a:ext cx="11142878" cy="542241"/>
          </a:xfrm>
          <a:prstGeom prst="rect">
            <a:avLst/>
          </a:prstGeom>
          <a:noFill/>
          <a:ln/>
        </p:spPr>
        <p:txBody>
          <a:bodyPr wrap="square" lIns="0" tIns="0" rIns="0" bIns="0" rtlCol="0" anchor="ctr"/>
          <a:lstStyle/>
          <a:p>
            <a:pPr marL="0" indent="0" algn="l">
              <a:buNone/>
            </a:pPr>
            <a:r>
              <a:rPr lang="en-US" sz="3600" dirty="0">
                <a:solidFill>
                  <a:srgbClr val="111827"/>
                </a:solidFill>
                <a:latin typeface="Tenor Sans" pitchFamily="34" charset="0"/>
                <a:ea typeface="Tenor Sans" pitchFamily="34" charset="-122"/>
                <a:cs typeface="Tenor Sans" pitchFamily="34" charset="-120"/>
              </a:rPr>
              <a:t>Red-flag scoring rubric to prioritize regulatory risk</a:t>
            </a:r>
            <a:endParaRPr lang="en-US" sz="3600" dirty="0"/>
          </a:p>
        </p:txBody>
      </p:sp>
      <p:sp>
        <p:nvSpPr>
          <p:cNvPr id="18" name="Text 15"/>
          <p:cNvSpPr txBox="1"/>
          <p:nvPr/>
        </p:nvSpPr>
        <p:spPr>
          <a:xfrm>
            <a:off x="457200" y="1934032"/>
            <a:ext cx="7172325" cy="486461"/>
          </a:xfrm>
          <a:prstGeom prst="rect">
            <a:avLst/>
          </a:prstGeom>
          <a:noFill/>
          <a:ln/>
        </p:spPr>
        <p:txBody>
          <a:bodyPr wrap="square" lIns="0" tIns="0" rIns="0" bIns="0" rtlCol="0" anchor="ctr"/>
          <a:lstStyle/>
          <a:p>
            <a:pPr marL="0" indent="0" algn="l">
              <a:buNone/>
            </a:pPr>
            <a:r>
              <a:rPr lang="en-US" sz="1500" dirty="0">
                <a:solidFill>
                  <a:srgbClr val="6B7280"/>
                </a:solidFill>
                <a:latin typeface="Karla" pitchFamily="34" charset="0"/>
                <a:ea typeface="Karla" pitchFamily="34" charset="-122"/>
                <a:cs typeface="Karla" pitchFamily="34" charset="-120"/>
              </a:rPr>
              <a:t>Use consistent scoring across deals to evaluate regulatory uncertainty objectively.</a:t>
            </a:r>
            <a:endParaRPr lang="en-US" sz="1500" dirty="0"/>
          </a:p>
        </p:txBody>
      </p:sp>
      <p:sp>
        <p:nvSpPr>
          <p:cNvPr id="19" name="Shape 16"/>
          <p:cNvSpPr/>
          <p:nvPr/>
        </p:nvSpPr>
        <p:spPr>
          <a:xfrm>
            <a:off x="476402" y="2466518"/>
            <a:ext cx="5486400" cy="1924506"/>
          </a:xfrm>
          <a:prstGeom prst="rect">
            <a:avLst/>
          </a:prstGeom>
          <a:solidFill>
            <a:srgbClr val="FFFFFF"/>
          </a:solidFill>
          <a:ln/>
          <a:effectLst>
            <a:outerShdw blurRad="63500" dist="38100" dir="5400000" algn="bl" rotWithShape="0">
              <a:srgbClr val="000000">
                <a:alpha val="10000"/>
              </a:srgbClr>
            </a:outerShdw>
          </a:effectLst>
        </p:spPr>
        <p:txBody>
          <a:bodyPr/>
          <a:lstStyle/>
          <a:p>
            <a:endParaRPr lang="en-US"/>
          </a:p>
        </p:txBody>
      </p:sp>
      <p:sp>
        <p:nvSpPr>
          <p:cNvPr id="20" name="Shape 17"/>
          <p:cNvSpPr/>
          <p:nvPr/>
        </p:nvSpPr>
        <p:spPr>
          <a:xfrm>
            <a:off x="457200" y="2486330"/>
            <a:ext cx="45719" cy="1904694"/>
          </a:xfrm>
          <a:prstGeom prst="rect">
            <a:avLst/>
          </a:prstGeom>
          <a:solidFill>
            <a:srgbClr val="EF4444"/>
          </a:solidFill>
          <a:ln/>
        </p:spPr>
        <p:txBody>
          <a:bodyPr/>
          <a:lstStyle/>
          <a:p>
            <a:endParaRPr lang="en-US"/>
          </a:p>
        </p:txBody>
      </p:sp>
      <p:sp>
        <p:nvSpPr>
          <p:cNvPr id="21" name="Shape 18"/>
          <p:cNvSpPr/>
          <p:nvPr/>
        </p:nvSpPr>
        <p:spPr>
          <a:xfrm>
            <a:off x="724205" y="2714930"/>
            <a:ext cx="418795" cy="466344"/>
          </a:xfrm>
          <a:prstGeom prst="roundRect">
            <a:avLst>
              <a:gd name="adj" fmla="val 218341"/>
            </a:avLst>
          </a:prstGeom>
          <a:solidFill>
            <a:srgbClr val="FEF2F2"/>
          </a:solidFill>
          <a:ln/>
        </p:spPr>
        <p:txBody>
          <a:bodyPr/>
          <a:lstStyle/>
          <a:p>
            <a:endParaRPr lang="en-US"/>
          </a:p>
        </p:txBody>
      </p:sp>
      <p:sp>
        <p:nvSpPr>
          <p:cNvPr id="22" name="Shape 19"/>
          <p:cNvSpPr/>
          <p:nvPr/>
        </p:nvSpPr>
        <p:spPr>
          <a:xfrm>
            <a:off x="724205" y="3700272"/>
            <a:ext cx="543154" cy="247802"/>
          </a:xfrm>
          <a:prstGeom prst="roundRect">
            <a:avLst>
              <a:gd name="adj" fmla="val 369004"/>
            </a:avLst>
          </a:prstGeom>
          <a:solidFill>
            <a:srgbClr val="F3F4F6"/>
          </a:solidFill>
          <a:ln/>
        </p:spPr>
        <p:txBody>
          <a:bodyPr/>
          <a:lstStyle/>
          <a:p>
            <a:endParaRPr lang="en-US"/>
          </a:p>
        </p:txBody>
      </p:sp>
      <p:sp>
        <p:nvSpPr>
          <p:cNvPr id="23" name="Shape 20"/>
          <p:cNvSpPr/>
          <p:nvPr/>
        </p:nvSpPr>
        <p:spPr>
          <a:xfrm>
            <a:off x="1337767" y="3700272"/>
            <a:ext cx="533095" cy="247802"/>
          </a:xfrm>
          <a:prstGeom prst="roundRect">
            <a:avLst>
              <a:gd name="adj" fmla="val 369004"/>
            </a:avLst>
          </a:prstGeom>
          <a:solidFill>
            <a:srgbClr val="FEE2E2"/>
          </a:solidFill>
          <a:ln/>
        </p:spPr>
        <p:txBody>
          <a:bodyPr/>
          <a:lstStyle/>
          <a:p>
            <a:endParaRPr lang="en-US"/>
          </a:p>
        </p:txBody>
      </p:sp>
      <p:sp>
        <p:nvSpPr>
          <p:cNvPr id="24" name="Shape 21"/>
          <p:cNvSpPr/>
          <p:nvPr/>
        </p:nvSpPr>
        <p:spPr>
          <a:xfrm>
            <a:off x="1946758" y="3700272"/>
            <a:ext cx="1047902" cy="247802"/>
          </a:xfrm>
          <a:prstGeom prst="roundRect">
            <a:avLst>
              <a:gd name="adj" fmla="val 369004"/>
            </a:avLst>
          </a:prstGeom>
          <a:solidFill>
            <a:srgbClr val="DC2626"/>
          </a:solidFill>
          <a:ln/>
        </p:spPr>
        <p:txBody>
          <a:bodyPr/>
          <a:lstStyle/>
          <a:p>
            <a:endParaRPr lang="en-US"/>
          </a:p>
        </p:txBody>
      </p:sp>
      <p:sp>
        <p:nvSpPr>
          <p:cNvPr id="25" name="Shape 22"/>
          <p:cNvSpPr/>
          <p:nvPr/>
        </p:nvSpPr>
        <p:spPr>
          <a:xfrm>
            <a:off x="6248095" y="2486330"/>
            <a:ext cx="5486400" cy="1904694"/>
          </a:xfrm>
          <a:prstGeom prst="rect">
            <a:avLst/>
          </a:prstGeom>
          <a:solidFill>
            <a:srgbClr val="FFFFFF"/>
          </a:solidFill>
          <a:ln/>
          <a:effectLst>
            <a:outerShdw blurRad="63500" dist="38100" dir="5400000" algn="bl" rotWithShape="0">
              <a:srgbClr val="000000">
                <a:alpha val="10000"/>
              </a:srgbClr>
            </a:outerShdw>
          </a:effectLst>
        </p:spPr>
        <p:txBody>
          <a:bodyPr/>
          <a:lstStyle/>
          <a:p>
            <a:endParaRPr lang="en-US"/>
          </a:p>
        </p:txBody>
      </p:sp>
      <p:sp>
        <p:nvSpPr>
          <p:cNvPr id="26" name="Shape 23"/>
          <p:cNvSpPr/>
          <p:nvPr/>
        </p:nvSpPr>
        <p:spPr>
          <a:xfrm>
            <a:off x="6248095" y="2486330"/>
            <a:ext cx="45719" cy="1904694"/>
          </a:xfrm>
          <a:prstGeom prst="rect">
            <a:avLst/>
          </a:prstGeom>
          <a:solidFill>
            <a:srgbClr val="F59E0B"/>
          </a:solidFill>
          <a:ln/>
        </p:spPr>
        <p:txBody>
          <a:bodyPr/>
          <a:lstStyle/>
          <a:p>
            <a:endParaRPr lang="en-US"/>
          </a:p>
        </p:txBody>
      </p:sp>
      <p:sp>
        <p:nvSpPr>
          <p:cNvPr id="27" name="Shape 24"/>
          <p:cNvSpPr/>
          <p:nvPr/>
        </p:nvSpPr>
        <p:spPr>
          <a:xfrm>
            <a:off x="6515100" y="2714930"/>
            <a:ext cx="371246" cy="466344"/>
          </a:xfrm>
          <a:prstGeom prst="roundRect">
            <a:avLst>
              <a:gd name="adj" fmla="val 246306"/>
            </a:avLst>
          </a:prstGeom>
          <a:solidFill>
            <a:srgbClr val="FFFBEB"/>
          </a:solidFill>
          <a:ln/>
        </p:spPr>
        <p:txBody>
          <a:bodyPr/>
          <a:lstStyle/>
          <a:p>
            <a:endParaRPr lang="en-US"/>
          </a:p>
        </p:txBody>
      </p:sp>
      <p:sp>
        <p:nvSpPr>
          <p:cNvPr id="28" name="Shape 25"/>
          <p:cNvSpPr/>
          <p:nvPr/>
        </p:nvSpPr>
        <p:spPr>
          <a:xfrm>
            <a:off x="6537350" y="3738905"/>
            <a:ext cx="800100" cy="247802"/>
          </a:xfrm>
          <a:prstGeom prst="roundRect">
            <a:avLst>
              <a:gd name="adj" fmla="val 369004"/>
            </a:avLst>
          </a:prstGeom>
          <a:solidFill>
            <a:srgbClr val="F3F4F6"/>
          </a:solidFill>
          <a:ln/>
        </p:spPr>
        <p:txBody>
          <a:bodyPr/>
          <a:lstStyle/>
          <a:p>
            <a:endParaRPr lang="en-US"/>
          </a:p>
        </p:txBody>
      </p:sp>
      <p:sp>
        <p:nvSpPr>
          <p:cNvPr id="29" name="Shape 26"/>
          <p:cNvSpPr/>
          <p:nvPr/>
        </p:nvSpPr>
        <p:spPr>
          <a:xfrm>
            <a:off x="7409688" y="3738905"/>
            <a:ext cx="895198" cy="247802"/>
          </a:xfrm>
          <a:prstGeom prst="roundRect">
            <a:avLst>
              <a:gd name="adj" fmla="val 369004"/>
            </a:avLst>
          </a:prstGeom>
          <a:solidFill>
            <a:srgbClr val="FEF3C7"/>
          </a:solidFill>
          <a:ln/>
        </p:spPr>
        <p:txBody>
          <a:bodyPr/>
          <a:lstStyle/>
          <a:p>
            <a:endParaRPr lang="en-US"/>
          </a:p>
        </p:txBody>
      </p:sp>
      <p:sp>
        <p:nvSpPr>
          <p:cNvPr id="30" name="Shape 27"/>
          <p:cNvSpPr/>
          <p:nvPr/>
        </p:nvSpPr>
        <p:spPr>
          <a:xfrm>
            <a:off x="8380780" y="3738905"/>
            <a:ext cx="961949" cy="247802"/>
          </a:xfrm>
          <a:prstGeom prst="roundRect">
            <a:avLst>
              <a:gd name="adj" fmla="val 369004"/>
            </a:avLst>
          </a:prstGeom>
          <a:solidFill>
            <a:srgbClr val="D97706"/>
          </a:solidFill>
          <a:ln/>
        </p:spPr>
        <p:txBody>
          <a:bodyPr/>
          <a:lstStyle/>
          <a:p>
            <a:endParaRPr lang="en-US"/>
          </a:p>
        </p:txBody>
      </p:sp>
      <p:sp>
        <p:nvSpPr>
          <p:cNvPr id="31" name="Shape 28"/>
          <p:cNvSpPr/>
          <p:nvPr/>
        </p:nvSpPr>
        <p:spPr>
          <a:xfrm>
            <a:off x="457200" y="4567199"/>
            <a:ext cx="5486400" cy="1842211"/>
          </a:xfrm>
          <a:prstGeom prst="rect">
            <a:avLst/>
          </a:prstGeom>
          <a:solidFill>
            <a:srgbClr val="FFFFFF"/>
          </a:solidFill>
          <a:ln/>
          <a:effectLst>
            <a:outerShdw blurRad="63500" dist="38100" dir="5400000" algn="bl" rotWithShape="0">
              <a:srgbClr val="000000">
                <a:alpha val="10000"/>
              </a:srgbClr>
            </a:outerShdw>
          </a:effectLst>
        </p:spPr>
        <p:txBody>
          <a:bodyPr/>
          <a:lstStyle/>
          <a:p>
            <a:endParaRPr lang="en-US"/>
          </a:p>
        </p:txBody>
      </p:sp>
      <p:sp>
        <p:nvSpPr>
          <p:cNvPr id="32" name="Shape 29"/>
          <p:cNvSpPr/>
          <p:nvPr/>
        </p:nvSpPr>
        <p:spPr>
          <a:xfrm>
            <a:off x="457200" y="4567199"/>
            <a:ext cx="45719" cy="1842211"/>
          </a:xfrm>
          <a:prstGeom prst="rect">
            <a:avLst/>
          </a:prstGeom>
          <a:solidFill>
            <a:srgbClr val="E5E7EB"/>
          </a:solidFill>
          <a:ln/>
        </p:spPr>
        <p:txBody>
          <a:bodyPr/>
          <a:lstStyle/>
          <a:p>
            <a:endParaRPr lang="en-US"/>
          </a:p>
        </p:txBody>
      </p:sp>
      <p:sp>
        <p:nvSpPr>
          <p:cNvPr id="33" name="Shape 30"/>
          <p:cNvSpPr/>
          <p:nvPr/>
        </p:nvSpPr>
        <p:spPr>
          <a:xfrm>
            <a:off x="724205" y="4795799"/>
            <a:ext cx="418795" cy="466344"/>
          </a:xfrm>
          <a:prstGeom prst="roundRect">
            <a:avLst>
              <a:gd name="adj" fmla="val 218341"/>
            </a:avLst>
          </a:prstGeom>
          <a:solidFill>
            <a:srgbClr val="EFF6FF"/>
          </a:solidFill>
          <a:ln/>
        </p:spPr>
        <p:txBody>
          <a:bodyPr/>
          <a:lstStyle/>
          <a:p>
            <a:endParaRPr lang="en-US"/>
          </a:p>
        </p:txBody>
      </p:sp>
      <p:sp>
        <p:nvSpPr>
          <p:cNvPr id="34" name="Shape 31"/>
          <p:cNvSpPr/>
          <p:nvPr/>
        </p:nvSpPr>
        <p:spPr>
          <a:xfrm>
            <a:off x="724205" y="5772531"/>
            <a:ext cx="685800" cy="247802"/>
          </a:xfrm>
          <a:prstGeom prst="roundRect">
            <a:avLst>
              <a:gd name="adj" fmla="val 369004"/>
            </a:avLst>
          </a:prstGeom>
          <a:solidFill>
            <a:srgbClr val="D1FAE5"/>
          </a:solidFill>
          <a:ln/>
        </p:spPr>
        <p:txBody>
          <a:bodyPr/>
          <a:lstStyle/>
          <a:p>
            <a:endParaRPr lang="en-US"/>
          </a:p>
        </p:txBody>
      </p:sp>
      <p:sp>
        <p:nvSpPr>
          <p:cNvPr id="35" name="Shape 32"/>
          <p:cNvSpPr/>
          <p:nvPr/>
        </p:nvSpPr>
        <p:spPr>
          <a:xfrm>
            <a:off x="1480414" y="5772531"/>
            <a:ext cx="771754" cy="247802"/>
          </a:xfrm>
          <a:prstGeom prst="roundRect">
            <a:avLst>
              <a:gd name="adj" fmla="val 369004"/>
            </a:avLst>
          </a:prstGeom>
          <a:solidFill>
            <a:srgbClr val="DBEAFE"/>
          </a:solidFill>
          <a:ln/>
        </p:spPr>
        <p:txBody>
          <a:bodyPr/>
          <a:lstStyle/>
          <a:p>
            <a:endParaRPr lang="en-US"/>
          </a:p>
        </p:txBody>
      </p:sp>
      <p:sp>
        <p:nvSpPr>
          <p:cNvPr id="36" name="Shape 33"/>
          <p:cNvSpPr/>
          <p:nvPr/>
        </p:nvSpPr>
        <p:spPr>
          <a:xfrm>
            <a:off x="2321662" y="5772531"/>
            <a:ext cx="1200607" cy="247802"/>
          </a:xfrm>
          <a:prstGeom prst="roundRect">
            <a:avLst>
              <a:gd name="adj" fmla="val 369004"/>
            </a:avLst>
          </a:prstGeom>
          <a:solidFill>
            <a:srgbClr val="1E3A8A"/>
          </a:solidFill>
          <a:ln/>
        </p:spPr>
        <p:txBody>
          <a:bodyPr/>
          <a:lstStyle/>
          <a:p>
            <a:endParaRPr lang="en-US"/>
          </a:p>
        </p:txBody>
      </p:sp>
      <p:pic>
        <p:nvPicPr>
          <p:cNvPr id="37" name="Image 1" descr="preencoded.png"/>
          <p:cNvPicPr>
            <a:picLocks noChangeAspect="1"/>
          </p:cNvPicPr>
          <p:nvPr/>
        </p:nvPicPr>
        <p:blipFill>
          <a:blip r:embed="rId4"/>
          <a:srcRect/>
          <a:stretch/>
        </p:blipFill>
        <p:spPr>
          <a:xfrm>
            <a:off x="838505" y="2829230"/>
            <a:ext cx="190195" cy="190195"/>
          </a:xfrm>
          <a:prstGeom prst="rect">
            <a:avLst/>
          </a:prstGeom>
        </p:spPr>
      </p:pic>
      <p:sp>
        <p:nvSpPr>
          <p:cNvPr id="38" name="Text 34"/>
          <p:cNvSpPr txBox="1"/>
          <p:nvPr/>
        </p:nvSpPr>
        <p:spPr>
          <a:xfrm>
            <a:off x="5279746" y="2724074"/>
            <a:ext cx="523951" cy="133502"/>
          </a:xfrm>
          <a:prstGeom prst="rect">
            <a:avLst/>
          </a:prstGeom>
          <a:noFill/>
          <a:ln/>
        </p:spPr>
        <p:txBody>
          <a:bodyPr wrap="square" lIns="0" tIns="0" rIns="0" bIns="0" rtlCol="0" anchor="ctr"/>
          <a:lstStyle/>
          <a:p>
            <a:pPr marL="0" indent="0" algn="l">
              <a:buNone/>
            </a:pPr>
            <a:r>
              <a:rPr lang="en-US" sz="900" b="1" dirty="0">
                <a:solidFill>
                  <a:srgbClr val="9CA3AF"/>
                </a:solidFill>
                <a:latin typeface="Karla" pitchFamily="34" charset="0"/>
                <a:ea typeface="Karla" pitchFamily="34" charset="-122"/>
                <a:cs typeface="Karla" pitchFamily="34" charset="-120"/>
              </a:rPr>
              <a:t>IMPACT</a:t>
            </a:r>
            <a:endParaRPr lang="en-US" sz="900" dirty="0"/>
          </a:p>
        </p:txBody>
      </p:sp>
      <p:sp>
        <p:nvSpPr>
          <p:cNvPr id="39" name="Text 35"/>
          <p:cNvSpPr txBox="1"/>
          <p:nvPr/>
        </p:nvSpPr>
        <p:spPr>
          <a:xfrm>
            <a:off x="1333729" y="2814599"/>
            <a:ext cx="1057961" cy="267005"/>
          </a:xfrm>
          <a:prstGeom prst="rect">
            <a:avLst/>
          </a:prstGeom>
          <a:noFill/>
          <a:ln/>
        </p:spPr>
        <p:txBody>
          <a:bodyPr wrap="square" lIns="0" tIns="0" rIns="0" bIns="0" rtlCol="0" anchor="ctr"/>
          <a:lstStyle/>
          <a:p>
            <a:pPr marL="0" indent="0" algn="l">
              <a:buNone/>
            </a:pPr>
            <a:r>
              <a:rPr lang="en-US" sz="1800" b="1" dirty="0">
                <a:solidFill>
                  <a:srgbClr val="111827"/>
                </a:solidFill>
                <a:latin typeface="Tenor Sans" pitchFamily="34" charset="0"/>
                <a:ea typeface="Tenor Sans" pitchFamily="34" charset="-122"/>
                <a:cs typeface="Tenor Sans" pitchFamily="34" charset="-120"/>
              </a:rPr>
              <a:t>Severity</a:t>
            </a:r>
            <a:endParaRPr lang="en-US" sz="1800" dirty="0"/>
          </a:p>
        </p:txBody>
      </p:sp>
      <p:sp>
        <p:nvSpPr>
          <p:cNvPr id="40" name="Text 36"/>
          <p:cNvSpPr txBox="1"/>
          <p:nvPr/>
        </p:nvSpPr>
        <p:spPr>
          <a:xfrm>
            <a:off x="724205" y="3338170"/>
            <a:ext cx="3877056" cy="181051"/>
          </a:xfrm>
          <a:prstGeom prst="rect">
            <a:avLst/>
          </a:prstGeom>
          <a:noFill/>
          <a:ln/>
        </p:spPr>
        <p:txBody>
          <a:bodyPr wrap="square" lIns="0" tIns="0" rIns="0" bIns="0" rtlCol="0" anchor="ctr"/>
          <a:lstStyle/>
          <a:p>
            <a:pPr marL="0" indent="0" algn="l">
              <a:buNone/>
            </a:pPr>
            <a:r>
              <a:rPr lang="en-US" sz="1200" dirty="0">
                <a:solidFill>
                  <a:srgbClr val="4B5563"/>
                </a:solidFill>
                <a:latin typeface="Karla" pitchFamily="34" charset="0"/>
                <a:ea typeface="Karla" pitchFamily="34" charset="-122"/>
                <a:cs typeface="Karla" pitchFamily="34" charset="-120"/>
              </a:rPr>
              <a:t>How much value is destroyed if this risk materializes?</a:t>
            </a:r>
            <a:endParaRPr lang="en-US" sz="1200" dirty="0"/>
          </a:p>
        </p:txBody>
      </p:sp>
      <p:sp>
        <p:nvSpPr>
          <p:cNvPr id="41" name="Text 37"/>
          <p:cNvSpPr txBox="1"/>
          <p:nvPr/>
        </p:nvSpPr>
        <p:spPr>
          <a:xfrm>
            <a:off x="838505" y="3757879"/>
            <a:ext cx="400507" cy="133502"/>
          </a:xfrm>
          <a:prstGeom prst="rect">
            <a:avLst/>
          </a:prstGeom>
          <a:noFill/>
          <a:ln/>
        </p:spPr>
        <p:txBody>
          <a:bodyPr wrap="square" lIns="0" tIns="0" rIns="0" bIns="0" rtlCol="0" anchor="ctr"/>
          <a:lstStyle/>
          <a:p>
            <a:pPr marL="0" indent="0" algn="l">
              <a:buNone/>
            </a:pPr>
            <a:r>
              <a:rPr lang="en-US" sz="900" b="1" dirty="0">
                <a:solidFill>
                  <a:srgbClr val="6B7280"/>
                </a:solidFill>
                <a:latin typeface="ui-sans-serif" pitchFamily="34" charset="0"/>
                <a:ea typeface="ui-sans-serif" pitchFamily="34" charset="-122"/>
                <a:cs typeface="ui-sans-serif" pitchFamily="34" charset="-120"/>
              </a:rPr>
              <a:t>LOW</a:t>
            </a:r>
            <a:endParaRPr lang="en-US" sz="900" dirty="0"/>
          </a:p>
        </p:txBody>
      </p:sp>
      <p:sp>
        <p:nvSpPr>
          <p:cNvPr id="42" name="Text 38"/>
          <p:cNvSpPr txBox="1"/>
          <p:nvPr/>
        </p:nvSpPr>
        <p:spPr>
          <a:xfrm>
            <a:off x="1452067" y="3757879"/>
            <a:ext cx="391363" cy="133502"/>
          </a:xfrm>
          <a:prstGeom prst="rect">
            <a:avLst/>
          </a:prstGeom>
          <a:noFill/>
          <a:ln/>
        </p:spPr>
        <p:txBody>
          <a:bodyPr wrap="square" lIns="0" tIns="0" rIns="0" bIns="0" rtlCol="0" anchor="ctr"/>
          <a:lstStyle/>
          <a:p>
            <a:pPr marL="0" indent="0" algn="l">
              <a:buNone/>
            </a:pPr>
            <a:r>
              <a:rPr lang="en-US" sz="900" b="1" dirty="0">
                <a:solidFill>
                  <a:srgbClr val="DC2626"/>
                </a:solidFill>
                <a:latin typeface="ui-sans-serif" pitchFamily="34" charset="0"/>
                <a:ea typeface="ui-sans-serif" pitchFamily="34" charset="-122"/>
                <a:cs typeface="ui-sans-serif" pitchFamily="34" charset="-120"/>
              </a:rPr>
              <a:t>MED</a:t>
            </a:r>
            <a:endParaRPr lang="en-US" sz="900" dirty="0"/>
          </a:p>
        </p:txBody>
      </p:sp>
      <p:sp>
        <p:nvSpPr>
          <p:cNvPr id="43" name="Text 39"/>
          <p:cNvSpPr txBox="1"/>
          <p:nvPr/>
        </p:nvSpPr>
        <p:spPr>
          <a:xfrm>
            <a:off x="2061058" y="3757879"/>
            <a:ext cx="905256" cy="133502"/>
          </a:xfrm>
          <a:prstGeom prst="rect">
            <a:avLst/>
          </a:prstGeom>
          <a:noFill/>
          <a:ln/>
        </p:spPr>
        <p:txBody>
          <a:bodyPr wrap="square" lIns="0" tIns="0" rIns="0" bIns="0" rtlCol="0" anchor="ctr"/>
          <a:lstStyle/>
          <a:p>
            <a:pPr marL="0" indent="0" algn="l">
              <a:buNone/>
            </a:pPr>
            <a:r>
              <a:rPr lang="en-US" sz="900" b="1" dirty="0">
                <a:solidFill>
                  <a:srgbClr val="FFFFFF"/>
                </a:solidFill>
                <a:latin typeface="ui-sans-serif" pitchFamily="34" charset="0"/>
                <a:ea typeface="ui-sans-serif" pitchFamily="34" charset="-122"/>
                <a:cs typeface="ui-sans-serif" pitchFamily="34" charset="-120"/>
              </a:rPr>
              <a:t>HIGH</a:t>
            </a:r>
            <a:endParaRPr lang="en-US" sz="900" dirty="0"/>
          </a:p>
        </p:txBody>
      </p:sp>
      <p:sp>
        <p:nvSpPr>
          <p:cNvPr id="44" name="Text 40"/>
          <p:cNvSpPr txBox="1"/>
          <p:nvPr/>
        </p:nvSpPr>
        <p:spPr>
          <a:xfrm>
            <a:off x="724205" y="4071518"/>
            <a:ext cx="2648102" cy="133502"/>
          </a:xfrm>
          <a:prstGeom prst="rect">
            <a:avLst/>
          </a:prstGeom>
          <a:noFill/>
          <a:ln/>
        </p:spPr>
        <p:txBody>
          <a:bodyPr wrap="square" lIns="0" tIns="0" rIns="0" bIns="0" rtlCol="0" anchor="ctr"/>
          <a:lstStyle/>
          <a:p>
            <a:pPr marL="0" indent="0" algn="l">
              <a:buNone/>
            </a:pPr>
            <a:r>
              <a:rPr lang="en-US" sz="900" i="1" dirty="0">
                <a:solidFill>
                  <a:srgbClr val="9CA3AF"/>
                </a:solidFill>
                <a:latin typeface="Karla" pitchFamily="34" charset="0"/>
                <a:ea typeface="Karla" pitchFamily="34" charset="-122"/>
                <a:cs typeface="Karla" pitchFamily="34" charset="-120"/>
              </a:rPr>
              <a:t>e.g., Forced withdrawal vs. simple labeling update</a:t>
            </a:r>
            <a:endParaRPr lang="en-US" sz="900" dirty="0"/>
          </a:p>
        </p:txBody>
      </p:sp>
      <p:pic>
        <p:nvPicPr>
          <p:cNvPr id="45" name="Image 2" descr="preencoded.png"/>
          <p:cNvPicPr>
            <a:picLocks noChangeAspect="1"/>
          </p:cNvPicPr>
          <p:nvPr/>
        </p:nvPicPr>
        <p:blipFill>
          <a:blip r:embed="rId5"/>
          <a:srcRect/>
          <a:stretch/>
        </p:blipFill>
        <p:spPr>
          <a:xfrm>
            <a:off x="6629400" y="2829230"/>
            <a:ext cx="142646" cy="190195"/>
          </a:xfrm>
          <a:prstGeom prst="rect">
            <a:avLst/>
          </a:prstGeom>
        </p:spPr>
      </p:pic>
      <p:sp>
        <p:nvSpPr>
          <p:cNvPr id="46" name="Text 41"/>
          <p:cNvSpPr txBox="1"/>
          <p:nvPr/>
        </p:nvSpPr>
        <p:spPr>
          <a:xfrm>
            <a:off x="10751515" y="2724074"/>
            <a:ext cx="848563" cy="133502"/>
          </a:xfrm>
          <a:prstGeom prst="rect">
            <a:avLst/>
          </a:prstGeom>
          <a:noFill/>
          <a:ln/>
        </p:spPr>
        <p:txBody>
          <a:bodyPr wrap="square" lIns="0" tIns="0" rIns="0" bIns="0" rtlCol="0" anchor="ctr"/>
          <a:lstStyle/>
          <a:p>
            <a:pPr marL="0" indent="0" algn="l">
              <a:buNone/>
            </a:pPr>
            <a:r>
              <a:rPr lang="en-US" sz="900" b="1" dirty="0">
                <a:solidFill>
                  <a:srgbClr val="9CA3AF"/>
                </a:solidFill>
                <a:latin typeface="Karla" pitchFamily="34" charset="0"/>
                <a:ea typeface="Karla" pitchFamily="34" charset="-122"/>
                <a:cs typeface="Karla" pitchFamily="34" charset="-120"/>
              </a:rPr>
              <a:t>PROBABILITY</a:t>
            </a:r>
            <a:endParaRPr lang="en-US" sz="900" dirty="0"/>
          </a:p>
        </p:txBody>
      </p:sp>
      <p:sp>
        <p:nvSpPr>
          <p:cNvPr id="47" name="Text 42"/>
          <p:cNvSpPr txBox="1"/>
          <p:nvPr/>
        </p:nvSpPr>
        <p:spPr>
          <a:xfrm>
            <a:off x="6963156" y="2833649"/>
            <a:ext cx="1324051" cy="267005"/>
          </a:xfrm>
          <a:prstGeom prst="rect">
            <a:avLst/>
          </a:prstGeom>
          <a:noFill/>
          <a:ln/>
        </p:spPr>
        <p:txBody>
          <a:bodyPr wrap="square" lIns="0" tIns="0" rIns="0" bIns="0" rtlCol="0" anchor="ctr"/>
          <a:lstStyle/>
          <a:p>
            <a:pPr marL="0" indent="0" algn="l">
              <a:buNone/>
            </a:pPr>
            <a:r>
              <a:rPr lang="en-US" sz="1800" b="1" dirty="0">
                <a:solidFill>
                  <a:srgbClr val="111827"/>
                </a:solidFill>
                <a:latin typeface="Tenor Sans" pitchFamily="34" charset="0"/>
                <a:ea typeface="Tenor Sans" pitchFamily="34" charset="-122"/>
                <a:cs typeface="Tenor Sans" pitchFamily="34" charset="-120"/>
              </a:rPr>
              <a:t>Likelihood</a:t>
            </a:r>
            <a:endParaRPr lang="en-US" sz="1800" dirty="0"/>
          </a:p>
        </p:txBody>
      </p:sp>
      <p:sp>
        <p:nvSpPr>
          <p:cNvPr id="48" name="Text 43"/>
          <p:cNvSpPr txBox="1"/>
          <p:nvPr/>
        </p:nvSpPr>
        <p:spPr>
          <a:xfrm>
            <a:off x="6537350" y="3376804"/>
            <a:ext cx="5178248" cy="133502"/>
          </a:xfrm>
          <a:prstGeom prst="rect">
            <a:avLst/>
          </a:prstGeom>
          <a:noFill/>
          <a:ln/>
        </p:spPr>
        <p:txBody>
          <a:bodyPr wrap="square" lIns="0" tIns="0" rIns="0" bIns="0" rtlCol="0" anchor="ctr"/>
          <a:lstStyle/>
          <a:p>
            <a:pPr marL="0" indent="0" algn="l">
              <a:buNone/>
            </a:pPr>
            <a:r>
              <a:rPr lang="en-US" sz="1200" dirty="0">
                <a:solidFill>
                  <a:srgbClr val="4B5563"/>
                </a:solidFill>
                <a:latin typeface="Karla" pitchFamily="34" charset="0"/>
                <a:ea typeface="Karla" pitchFamily="34" charset="-122"/>
                <a:cs typeface="Karla" pitchFamily="34" charset="-120"/>
              </a:rPr>
              <a:t>How probable is enforcement or failure (AI hold) given current signals?</a:t>
            </a:r>
            <a:endParaRPr lang="en-US" sz="1200" dirty="0"/>
          </a:p>
        </p:txBody>
      </p:sp>
      <p:sp>
        <p:nvSpPr>
          <p:cNvPr id="49" name="Text 44"/>
          <p:cNvSpPr txBox="1"/>
          <p:nvPr/>
        </p:nvSpPr>
        <p:spPr>
          <a:xfrm>
            <a:off x="6651650" y="3796512"/>
            <a:ext cx="657454" cy="133502"/>
          </a:xfrm>
          <a:prstGeom prst="rect">
            <a:avLst/>
          </a:prstGeom>
          <a:noFill/>
          <a:ln/>
        </p:spPr>
        <p:txBody>
          <a:bodyPr wrap="square" lIns="0" tIns="0" rIns="0" bIns="0" rtlCol="0" anchor="ctr"/>
          <a:lstStyle/>
          <a:p>
            <a:pPr marL="0" indent="0" algn="l">
              <a:buNone/>
            </a:pPr>
            <a:r>
              <a:rPr lang="en-US" sz="900" b="1" dirty="0">
                <a:solidFill>
                  <a:srgbClr val="6B7280"/>
                </a:solidFill>
                <a:latin typeface="ui-sans-serif" pitchFamily="34" charset="0"/>
                <a:ea typeface="ui-sans-serif" pitchFamily="34" charset="-122"/>
                <a:cs typeface="ui-sans-serif" pitchFamily="34" charset="-120"/>
              </a:rPr>
              <a:t>REMOTE</a:t>
            </a:r>
            <a:endParaRPr lang="en-US" sz="900" dirty="0"/>
          </a:p>
        </p:txBody>
      </p:sp>
      <p:sp>
        <p:nvSpPr>
          <p:cNvPr id="50" name="Text 45"/>
          <p:cNvSpPr txBox="1"/>
          <p:nvPr/>
        </p:nvSpPr>
        <p:spPr>
          <a:xfrm>
            <a:off x="7523988" y="3796512"/>
            <a:ext cx="752551" cy="133502"/>
          </a:xfrm>
          <a:prstGeom prst="rect">
            <a:avLst/>
          </a:prstGeom>
          <a:noFill/>
          <a:ln/>
        </p:spPr>
        <p:txBody>
          <a:bodyPr wrap="square" lIns="0" tIns="0" rIns="0" bIns="0" rtlCol="0" anchor="ctr"/>
          <a:lstStyle/>
          <a:p>
            <a:pPr marL="0" indent="0" algn="l">
              <a:buNone/>
            </a:pPr>
            <a:r>
              <a:rPr lang="en-US" sz="900" b="1" dirty="0">
                <a:solidFill>
                  <a:srgbClr val="B45309"/>
                </a:solidFill>
                <a:latin typeface="ui-sans-serif" pitchFamily="34" charset="0"/>
                <a:ea typeface="ui-sans-serif" pitchFamily="34" charset="-122"/>
                <a:cs typeface="ui-sans-serif" pitchFamily="34" charset="-120"/>
              </a:rPr>
              <a:t>POSSIBLE</a:t>
            </a:r>
            <a:endParaRPr lang="en-US" sz="900" dirty="0"/>
          </a:p>
        </p:txBody>
      </p:sp>
      <p:sp>
        <p:nvSpPr>
          <p:cNvPr id="51" name="Text 46"/>
          <p:cNvSpPr txBox="1"/>
          <p:nvPr/>
        </p:nvSpPr>
        <p:spPr>
          <a:xfrm>
            <a:off x="8495080" y="3796512"/>
            <a:ext cx="819302" cy="133502"/>
          </a:xfrm>
          <a:prstGeom prst="rect">
            <a:avLst/>
          </a:prstGeom>
          <a:noFill/>
          <a:ln/>
        </p:spPr>
        <p:txBody>
          <a:bodyPr wrap="square" lIns="0" tIns="0" rIns="0" bIns="0" rtlCol="0" anchor="ctr"/>
          <a:lstStyle/>
          <a:p>
            <a:pPr marL="0" indent="0" algn="l">
              <a:buNone/>
            </a:pPr>
            <a:r>
              <a:rPr lang="en-US" sz="900" b="1" dirty="0">
                <a:solidFill>
                  <a:srgbClr val="FFFFFF"/>
                </a:solidFill>
                <a:latin typeface="ui-sans-serif" pitchFamily="34" charset="0"/>
                <a:ea typeface="ui-sans-serif" pitchFamily="34" charset="-122"/>
                <a:cs typeface="ui-sans-serif" pitchFamily="34" charset="-120"/>
              </a:rPr>
              <a:t>PROBABLE</a:t>
            </a:r>
            <a:endParaRPr lang="en-US" sz="900" dirty="0"/>
          </a:p>
        </p:txBody>
      </p:sp>
      <p:sp>
        <p:nvSpPr>
          <p:cNvPr id="52" name="Text 47"/>
          <p:cNvSpPr txBox="1"/>
          <p:nvPr/>
        </p:nvSpPr>
        <p:spPr>
          <a:xfrm>
            <a:off x="6537350" y="4110151"/>
            <a:ext cx="2477110" cy="133502"/>
          </a:xfrm>
          <a:prstGeom prst="rect">
            <a:avLst/>
          </a:prstGeom>
          <a:noFill/>
          <a:ln/>
        </p:spPr>
        <p:txBody>
          <a:bodyPr wrap="square" lIns="0" tIns="0" rIns="0" bIns="0" rtlCol="0" anchor="ctr"/>
          <a:lstStyle/>
          <a:p>
            <a:pPr marL="0" indent="0" algn="l">
              <a:buNone/>
            </a:pPr>
            <a:r>
              <a:rPr lang="en-US" sz="900" i="1" dirty="0">
                <a:solidFill>
                  <a:srgbClr val="9CA3AF"/>
                </a:solidFill>
                <a:latin typeface="Karla" pitchFamily="34" charset="0"/>
                <a:ea typeface="Karla" pitchFamily="34" charset="-122"/>
                <a:cs typeface="Karla" pitchFamily="34" charset="-120"/>
              </a:rPr>
              <a:t>e.g., Clear violation vs. grey area interpretation</a:t>
            </a:r>
            <a:endParaRPr lang="en-US" sz="900" dirty="0"/>
          </a:p>
        </p:txBody>
      </p:sp>
      <p:pic>
        <p:nvPicPr>
          <p:cNvPr id="53" name="Image 3" descr="preencoded.png"/>
          <p:cNvPicPr>
            <a:picLocks noChangeAspect="1"/>
          </p:cNvPicPr>
          <p:nvPr/>
        </p:nvPicPr>
        <p:blipFill>
          <a:blip r:embed="rId6"/>
          <a:srcRect/>
          <a:stretch/>
        </p:blipFill>
        <p:spPr>
          <a:xfrm>
            <a:off x="838505" y="4910099"/>
            <a:ext cx="190195" cy="190195"/>
          </a:xfrm>
          <a:prstGeom prst="rect">
            <a:avLst/>
          </a:prstGeom>
        </p:spPr>
      </p:pic>
      <p:sp>
        <p:nvSpPr>
          <p:cNvPr id="54" name="Text 48"/>
          <p:cNvSpPr txBox="1"/>
          <p:nvPr/>
        </p:nvSpPr>
        <p:spPr>
          <a:xfrm>
            <a:off x="4909414" y="4804943"/>
            <a:ext cx="896112" cy="133502"/>
          </a:xfrm>
          <a:prstGeom prst="rect">
            <a:avLst/>
          </a:prstGeom>
          <a:noFill/>
          <a:ln/>
        </p:spPr>
        <p:txBody>
          <a:bodyPr wrap="square" lIns="0" tIns="0" rIns="0" bIns="0" rtlCol="0" anchor="ctr"/>
          <a:lstStyle/>
          <a:p>
            <a:pPr marL="0" indent="0" algn="l">
              <a:buNone/>
            </a:pPr>
            <a:r>
              <a:rPr lang="en-US" sz="900" b="1" dirty="0">
                <a:solidFill>
                  <a:srgbClr val="9CA3AF"/>
                </a:solidFill>
                <a:latin typeface="Karla" pitchFamily="34" charset="0"/>
                <a:ea typeface="Karla" pitchFamily="34" charset="-122"/>
                <a:cs typeface="Karla" pitchFamily="34" charset="-120"/>
              </a:rPr>
              <a:t>REMEDIATION</a:t>
            </a:r>
            <a:endParaRPr lang="en-US" sz="900" dirty="0"/>
          </a:p>
        </p:txBody>
      </p:sp>
      <p:sp>
        <p:nvSpPr>
          <p:cNvPr id="55" name="Text 49"/>
          <p:cNvSpPr txBox="1"/>
          <p:nvPr/>
        </p:nvSpPr>
        <p:spPr>
          <a:xfrm>
            <a:off x="1355218" y="4871695"/>
            <a:ext cx="1791310" cy="267005"/>
          </a:xfrm>
          <a:prstGeom prst="rect">
            <a:avLst/>
          </a:prstGeom>
          <a:noFill/>
          <a:ln/>
        </p:spPr>
        <p:txBody>
          <a:bodyPr wrap="square" lIns="0" tIns="0" rIns="0" bIns="0" rtlCol="0" anchor="ctr"/>
          <a:lstStyle/>
          <a:p>
            <a:pPr marL="0" indent="0" algn="l">
              <a:buNone/>
            </a:pPr>
            <a:r>
              <a:rPr lang="en-US" sz="1800" b="1" dirty="0">
                <a:solidFill>
                  <a:srgbClr val="111827"/>
                </a:solidFill>
                <a:latin typeface="Tenor Sans" pitchFamily="34" charset="0"/>
                <a:ea typeface="Tenor Sans" pitchFamily="34" charset="-122"/>
                <a:cs typeface="Tenor Sans" pitchFamily="34" charset="-120"/>
              </a:rPr>
              <a:t>Fix Cost (Late)</a:t>
            </a:r>
            <a:endParaRPr lang="en-US" sz="1800" dirty="0"/>
          </a:p>
        </p:txBody>
      </p:sp>
      <p:sp>
        <p:nvSpPr>
          <p:cNvPr id="56" name="Text 50"/>
          <p:cNvSpPr txBox="1"/>
          <p:nvPr/>
        </p:nvSpPr>
        <p:spPr>
          <a:xfrm>
            <a:off x="724205" y="5410429"/>
            <a:ext cx="4105656" cy="181051"/>
          </a:xfrm>
          <a:prstGeom prst="rect">
            <a:avLst/>
          </a:prstGeom>
          <a:noFill/>
          <a:ln/>
        </p:spPr>
        <p:txBody>
          <a:bodyPr wrap="square" lIns="0" tIns="0" rIns="0" bIns="0" rtlCol="0" anchor="ctr"/>
          <a:lstStyle/>
          <a:p>
            <a:pPr marL="0" indent="0" algn="l">
              <a:buNone/>
            </a:pPr>
            <a:r>
              <a:rPr lang="en-US" sz="1200" dirty="0">
                <a:solidFill>
                  <a:srgbClr val="4B5563"/>
                </a:solidFill>
                <a:latin typeface="Karla" pitchFamily="34" charset="0"/>
                <a:ea typeface="Karla" pitchFamily="34" charset="-122"/>
                <a:cs typeface="Karla" pitchFamily="34" charset="-120"/>
              </a:rPr>
              <a:t>Time + Cash + Opportunity Cost if found after investment.</a:t>
            </a:r>
            <a:endParaRPr lang="en-US" sz="1200" dirty="0"/>
          </a:p>
        </p:txBody>
      </p:sp>
      <p:sp>
        <p:nvSpPr>
          <p:cNvPr id="57" name="Text 51"/>
          <p:cNvSpPr txBox="1"/>
          <p:nvPr/>
        </p:nvSpPr>
        <p:spPr>
          <a:xfrm>
            <a:off x="838505" y="5829224"/>
            <a:ext cx="543154" cy="133502"/>
          </a:xfrm>
          <a:prstGeom prst="rect">
            <a:avLst/>
          </a:prstGeom>
          <a:noFill/>
          <a:ln/>
        </p:spPr>
        <p:txBody>
          <a:bodyPr wrap="square" lIns="0" tIns="0" rIns="0" bIns="0" rtlCol="0" anchor="ctr"/>
          <a:lstStyle/>
          <a:p>
            <a:pPr marL="0" indent="0" algn="l">
              <a:buNone/>
            </a:pPr>
            <a:r>
              <a:rPr lang="en-US" sz="900" b="1" dirty="0">
                <a:solidFill>
                  <a:srgbClr val="047857"/>
                </a:solidFill>
                <a:latin typeface="ui-sans-serif" pitchFamily="34" charset="0"/>
                <a:ea typeface="ui-sans-serif" pitchFamily="34" charset="-122"/>
                <a:cs typeface="ui-sans-serif" pitchFamily="34" charset="-120"/>
              </a:rPr>
              <a:t>&lt;$50K</a:t>
            </a:r>
            <a:endParaRPr lang="en-US" sz="900" dirty="0"/>
          </a:p>
        </p:txBody>
      </p:sp>
      <p:sp>
        <p:nvSpPr>
          <p:cNvPr id="58" name="Text 52"/>
          <p:cNvSpPr txBox="1"/>
          <p:nvPr/>
        </p:nvSpPr>
        <p:spPr>
          <a:xfrm>
            <a:off x="1594714" y="5829224"/>
            <a:ext cx="629107" cy="133502"/>
          </a:xfrm>
          <a:prstGeom prst="rect">
            <a:avLst/>
          </a:prstGeom>
          <a:noFill/>
          <a:ln/>
        </p:spPr>
        <p:txBody>
          <a:bodyPr wrap="square" lIns="0" tIns="0" rIns="0" bIns="0" rtlCol="0" anchor="ctr"/>
          <a:lstStyle/>
          <a:p>
            <a:pPr marL="0" indent="0" algn="l">
              <a:buNone/>
            </a:pPr>
            <a:r>
              <a:rPr lang="en-US" sz="900" b="1" dirty="0">
                <a:solidFill>
                  <a:srgbClr val="1D4ED8"/>
                </a:solidFill>
                <a:latin typeface="ui-sans-serif" pitchFamily="34" charset="0"/>
                <a:ea typeface="ui-sans-serif" pitchFamily="34" charset="-122"/>
                <a:cs typeface="ui-sans-serif" pitchFamily="34" charset="-120"/>
              </a:rPr>
              <a:t>$100K+</a:t>
            </a:r>
            <a:endParaRPr lang="en-US" sz="900" dirty="0"/>
          </a:p>
        </p:txBody>
      </p:sp>
      <p:sp>
        <p:nvSpPr>
          <p:cNvPr id="59" name="Text 53"/>
          <p:cNvSpPr txBox="1"/>
          <p:nvPr/>
        </p:nvSpPr>
        <p:spPr>
          <a:xfrm>
            <a:off x="2435962" y="5829224"/>
            <a:ext cx="1057961" cy="133502"/>
          </a:xfrm>
          <a:prstGeom prst="rect">
            <a:avLst/>
          </a:prstGeom>
          <a:noFill/>
          <a:ln/>
        </p:spPr>
        <p:txBody>
          <a:bodyPr wrap="square" lIns="0" tIns="0" rIns="0" bIns="0" rtlCol="0" anchor="ctr"/>
          <a:lstStyle/>
          <a:p>
            <a:pPr marL="0" indent="0" algn="l">
              <a:buNone/>
            </a:pPr>
            <a:r>
              <a:rPr lang="en-US" sz="900" b="1" dirty="0">
                <a:solidFill>
                  <a:srgbClr val="FFFFFF"/>
                </a:solidFill>
                <a:latin typeface="ui-sans-serif" pitchFamily="34" charset="0"/>
                <a:ea typeface="ui-sans-serif" pitchFamily="34" charset="-122"/>
                <a:cs typeface="ui-sans-serif" pitchFamily="34" charset="-120"/>
              </a:rPr>
              <a:t>&gt;$1M / RESET</a:t>
            </a:r>
            <a:endParaRPr lang="en-US" sz="900" dirty="0"/>
          </a:p>
        </p:txBody>
      </p:sp>
      <p:sp>
        <p:nvSpPr>
          <p:cNvPr id="60" name="Text 54"/>
          <p:cNvSpPr txBox="1"/>
          <p:nvPr/>
        </p:nvSpPr>
        <p:spPr>
          <a:xfrm>
            <a:off x="724205" y="6143777"/>
            <a:ext cx="2581351" cy="133502"/>
          </a:xfrm>
          <a:prstGeom prst="rect">
            <a:avLst/>
          </a:prstGeom>
          <a:noFill/>
          <a:ln/>
        </p:spPr>
        <p:txBody>
          <a:bodyPr wrap="square" lIns="0" tIns="0" rIns="0" bIns="0" rtlCol="0" anchor="ctr"/>
          <a:lstStyle/>
          <a:p>
            <a:pPr marL="0" indent="0" algn="l">
              <a:buNone/>
            </a:pPr>
            <a:r>
              <a:rPr lang="en-US" sz="900" i="1" dirty="0">
                <a:solidFill>
                  <a:srgbClr val="9CA3AF"/>
                </a:solidFill>
                <a:latin typeface="Karla" pitchFamily="34" charset="0"/>
                <a:ea typeface="Karla" pitchFamily="34" charset="-122"/>
                <a:cs typeface="Karla" pitchFamily="34" charset="-120"/>
              </a:rPr>
              <a:t>e.g., Paperwork update vs. repeating clinical trial</a:t>
            </a:r>
            <a:endParaRPr lang="en-US" sz="900" dirty="0"/>
          </a:p>
        </p:txBody>
      </p:sp>
      <p:sp>
        <p:nvSpPr>
          <p:cNvPr id="61" name="Shape 55"/>
          <p:cNvSpPr/>
          <p:nvPr/>
        </p:nvSpPr>
        <p:spPr>
          <a:xfrm>
            <a:off x="6248095" y="4567199"/>
            <a:ext cx="5486400" cy="1842211"/>
          </a:xfrm>
          <a:prstGeom prst="rect">
            <a:avLst/>
          </a:prstGeom>
          <a:solidFill>
            <a:srgbClr val="F0F9FF"/>
          </a:solidFill>
          <a:ln/>
          <a:effectLst>
            <a:outerShdw blurRad="63500" dist="38100" dir="5400000" algn="bl" rotWithShape="0">
              <a:srgbClr val="000000">
                <a:alpha val="10000"/>
              </a:srgbClr>
            </a:outerShdw>
          </a:effectLst>
        </p:spPr>
        <p:txBody>
          <a:bodyPr/>
          <a:lstStyle/>
          <a:p>
            <a:endParaRPr lang="en-US"/>
          </a:p>
        </p:txBody>
      </p:sp>
      <p:sp>
        <p:nvSpPr>
          <p:cNvPr id="62" name="Shape 56"/>
          <p:cNvSpPr/>
          <p:nvPr/>
        </p:nvSpPr>
        <p:spPr>
          <a:xfrm>
            <a:off x="6248095" y="4567199"/>
            <a:ext cx="45719" cy="1881530"/>
          </a:xfrm>
          <a:prstGeom prst="rect">
            <a:avLst/>
          </a:prstGeom>
          <a:solidFill>
            <a:srgbClr val="1E997C"/>
          </a:solidFill>
          <a:ln/>
        </p:spPr>
        <p:txBody>
          <a:bodyPr/>
          <a:lstStyle/>
          <a:p>
            <a:endParaRPr lang="en-US"/>
          </a:p>
        </p:txBody>
      </p:sp>
      <p:pic>
        <p:nvPicPr>
          <p:cNvPr id="63" name="Image 4" descr="preencoded.png"/>
          <p:cNvPicPr>
            <a:picLocks noChangeAspect="1"/>
          </p:cNvPicPr>
          <p:nvPr/>
        </p:nvPicPr>
        <p:blipFill>
          <a:blip r:embed="rId7">
            <a:alphaModFix amt="5000"/>
          </a:blip>
          <a:srcRect/>
          <a:stretch/>
        </p:blipFill>
        <p:spPr>
          <a:xfrm>
            <a:off x="10247299" y="5129250"/>
            <a:ext cx="1218895" cy="1218895"/>
          </a:xfrm>
          <a:prstGeom prst="rect">
            <a:avLst/>
          </a:prstGeom>
        </p:spPr>
      </p:pic>
      <p:sp>
        <p:nvSpPr>
          <p:cNvPr id="64" name="Shape 57"/>
          <p:cNvSpPr/>
          <p:nvPr/>
        </p:nvSpPr>
        <p:spPr>
          <a:xfrm>
            <a:off x="6515100" y="4795799"/>
            <a:ext cx="448056" cy="466344"/>
          </a:xfrm>
          <a:prstGeom prst="roundRect">
            <a:avLst>
              <a:gd name="adj" fmla="val 204082"/>
            </a:avLst>
          </a:prstGeom>
          <a:solidFill>
            <a:srgbClr val="1E997C"/>
          </a:solidFill>
          <a:ln/>
        </p:spPr>
        <p:txBody>
          <a:bodyPr/>
          <a:lstStyle/>
          <a:p>
            <a:endParaRPr lang="en-US"/>
          </a:p>
        </p:txBody>
      </p:sp>
      <p:sp>
        <p:nvSpPr>
          <p:cNvPr id="65" name="Shape 58"/>
          <p:cNvSpPr/>
          <p:nvPr/>
        </p:nvSpPr>
        <p:spPr>
          <a:xfrm>
            <a:off x="10757002" y="4795799"/>
            <a:ext cx="752551" cy="228600"/>
          </a:xfrm>
          <a:prstGeom prst="roundRect">
            <a:avLst>
              <a:gd name="adj" fmla="val 66667"/>
            </a:avLst>
          </a:prstGeom>
          <a:solidFill>
            <a:srgbClr val="FFFFFF"/>
          </a:solidFill>
          <a:ln/>
          <a:effectLst>
            <a:outerShdw blurRad="12700" dist="12700" dir="16200000" algn="bl" rotWithShape="0">
              <a:srgbClr val="000000">
                <a:alpha val="75000"/>
              </a:srgbClr>
            </a:outerShdw>
          </a:effectLst>
        </p:spPr>
        <p:txBody>
          <a:bodyPr/>
          <a:lstStyle/>
          <a:p>
            <a:endParaRPr lang="en-US"/>
          </a:p>
        </p:txBody>
      </p:sp>
      <p:pic>
        <p:nvPicPr>
          <p:cNvPr id="66" name="Image 5" descr="preencoded.png"/>
          <p:cNvPicPr>
            <a:picLocks noChangeAspect="1"/>
          </p:cNvPicPr>
          <p:nvPr/>
        </p:nvPicPr>
        <p:blipFill>
          <a:blip r:embed="rId8"/>
          <a:srcRect l="-1282" r="-1282"/>
          <a:stretch/>
        </p:blipFill>
        <p:spPr>
          <a:xfrm>
            <a:off x="6629400" y="4910099"/>
            <a:ext cx="219456" cy="190195"/>
          </a:xfrm>
          <a:prstGeom prst="rect">
            <a:avLst/>
          </a:prstGeom>
        </p:spPr>
      </p:pic>
      <p:sp>
        <p:nvSpPr>
          <p:cNvPr id="67" name="Text 59"/>
          <p:cNvSpPr txBox="1"/>
          <p:nvPr/>
        </p:nvSpPr>
        <p:spPr>
          <a:xfrm>
            <a:off x="10833811" y="4843348"/>
            <a:ext cx="685800" cy="133502"/>
          </a:xfrm>
          <a:prstGeom prst="rect">
            <a:avLst/>
          </a:prstGeom>
          <a:noFill/>
          <a:ln/>
        </p:spPr>
        <p:txBody>
          <a:bodyPr wrap="square" lIns="0" tIns="0" rIns="0" bIns="0" rtlCol="0" anchor="ctr"/>
          <a:lstStyle/>
          <a:p>
            <a:pPr marL="0" indent="0" algn="l">
              <a:buNone/>
            </a:pPr>
            <a:r>
              <a:rPr lang="en-US" sz="900" b="1" dirty="0">
                <a:solidFill>
                  <a:srgbClr val="1E997C"/>
                </a:solidFill>
                <a:latin typeface="Karla" pitchFamily="34" charset="0"/>
                <a:ea typeface="Karla" pitchFamily="34" charset="-122"/>
                <a:cs typeface="Karla" pitchFamily="34" charset="-120"/>
              </a:rPr>
              <a:t>VISIBILITY</a:t>
            </a:r>
            <a:endParaRPr lang="en-US" sz="900" dirty="0"/>
          </a:p>
        </p:txBody>
      </p:sp>
      <p:sp>
        <p:nvSpPr>
          <p:cNvPr id="68" name="Shape 60"/>
          <p:cNvSpPr/>
          <p:nvPr/>
        </p:nvSpPr>
        <p:spPr>
          <a:xfrm>
            <a:off x="6515100" y="5724906"/>
            <a:ext cx="590702" cy="247802"/>
          </a:xfrm>
          <a:prstGeom prst="roundRect">
            <a:avLst>
              <a:gd name="adj" fmla="val 369004"/>
            </a:avLst>
          </a:prstGeom>
          <a:solidFill>
            <a:srgbClr val="A7F3D0"/>
          </a:solidFill>
          <a:ln/>
        </p:spPr>
        <p:txBody>
          <a:bodyPr/>
          <a:lstStyle/>
          <a:p>
            <a:endParaRPr lang="en-US"/>
          </a:p>
        </p:txBody>
      </p:sp>
      <p:sp>
        <p:nvSpPr>
          <p:cNvPr id="69" name="Shape 61"/>
          <p:cNvSpPr/>
          <p:nvPr/>
        </p:nvSpPr>
        <p:spPr>
          <a:xfrm>
            <a:off x="7174382" y="5724906"/>
            <a:ext cx="990295" cy="247802"/>
          </a:xfrm>
          <a:prstGeom prst="roundRect">
            <a:avLst>
              <a:gd name="adj" fmla="val 369004"/>
            </a:avLst>
          </a:prstGeom>
          <a:solidFill>
            <a:srgbClr val="BFDBFE"/>
          </a:solidFill>
          <a:ln/>
        </p:spPr>
        <p:txBody>
          <a:bodyPr/>
          <a:lstStyle/>
          <a:p>
            <a:endParaRPr lang="en-US"/>
          </a:p>
        </p:txBody>
      </p:sp>
      <p:sp>
        <p:nvSpPr>
          <p:cNvPr id="70" name="Shape 62"/>
          <p:cNvSpPr/>
          <p:nvPr/>
        </p:nvSpPr>
        <p:spPr>
          <a:xfrm>
            <a:off x="8232343" y="5724906"/>
            <a:ext cx="1143000" cy="247802"/>
          </a:xfrm>
          <a:prstGeom prst="roundRect">
            <a:avLst>
              <a:gd name="adj" fmla="val 369004"/>
            </a:avLst>
          </a:prstGeom>
          <a:solidFill>
            <a:srgbClr val="D1D5DB"/>
          </a:solidFill>
          <a:ln/>
        </p:spPr>
        <p:txBody>
          <a:bodyPr/>
          <a:lstStyle/>
          <a:p>
            <a:endParaRPr lang="en-US"/>
          </a:p>
        </p:txBody>
      </p:sp>
      <p:sp>
        <p:nvSpPr>
          <p:cNvPr id="71" name="Text 63"/>
          <p:cNvSpPr txBox="1"/>
          <p:nvPr/>
        </p:nvSpPr>
        <p:spPr>
          <a:xfrm>
            <a:off x="7077456" y="4843348"/>
            <a:ext cx="2553005" cy="267005"/>
          </a:xfrm>
          <a:prstGeom prst="rect">
            <a:avLst/>
          </a:prstGeom>
          <a:noFill/>
          <a:ln/>
        </p:spPr>
        <p:txBody>
          <a:bodyPr wrap="square" lIns="0" tIns="0" rIns="0" bIns="0" rtlCol="0" anchor="ctr"/>
          <a:lstStyle/>
          <a:p>
            <a:pPr marL="0" indent="0" algn="l">
              <a:buNone/>
            </a:pPr>
            <a:r>
              <a:rPr lang="en-US" sz="1800" b="1" dirty="0">
                <a:solidFill>
                  <a:srgbClr val="0C4A6E"/>
                </a:solidFill>
                <a:latin typeface="Tenor Sans" pitchFamily="34" charset="0"/>
                <a:ea typeface="Tenor Sans" pitchFamily="34" charset="-122"/>
                <a:cs typeface="Tenor Sans" pitchFamily="34" charset="-120"/>
              </a:rPr>
              <a:t>Investor Detectability</a:t>
            </a:r>
            <a:endParaRPr lang="en-US" sz="1800" dirty="0"/>
          </a:p>
        </p:txBody>
      </p:sp>
      <p:sp>
        <p:nvSpPr>
          <p:cNvPr id="72" name="Text 64"/>
          <p:cNvSpPr txBox="1"/>
          <p:nvPr/>
        </p:nvSpPr>
        <p:spPr>
          <a:xfrm>
            <a:off x="6515100" y="5362804"/>
            <a:ext cx="3305556" cy="181051"/>
          </a:xfrm>
          <a:prstGeom prst="rect">
            <a:avLst/>
          </a:prstGeom>
          <a:noFill/>
          <a:ln/>
        </p:spPr>
        <p:txBody>
          <a:bodyPr wrap="square" lIns="0" tIns="0" rIns="0" bIns="0" rtlCol="0" anchor="ctr"/>
          <a:lstStyle/>
          <a:p>
            <a:pPr marL="0" indent="0" algn="l">
              <a:buNone/>
            </a:pPr>
            <a:r>
              <a:rPr lang="en-US" sz="1200" dirty="0">
                <a:solidFill>
                  <a:srgbClr val="4B5563"/>
                </a:solidFill>
                <a:latin typeface="Karla" pitchFamily="34" charset="0"/>
                <a:ea typeface="Karla" pitchFamily="34" charset="-122"/>
                <a:cs typeface="Karla" pitchFamily="34" charset="-120"/>
              </a:rPr>
              <a:t>How hard is it to find this risk in a data room?</a:t>
            </a:r>
            <a:endParaRPr lang="en-US" sz="1200" dirty="0"/>
          </a:p>
        </p:txBody>
      </p:sp>
      <p:sp>
        <p:nvSpPr>
          <p:cNvPr id="73" name="Text 65"/>
          <p:cNvSpPr txBox="1"/>
          <p:nvPr/>
        </p:nvSpPr>
        <p:spPr>
          <a:xfrm>
            <a:off x="6629400" y="5781599"/>
            <a:ext cx="448056" cy="133502"/>
          </a:xfrm>
          <a:prstGeom prst="rect">
            <a:avLst/>
          </a:prstGeom>
          <a:noFill/>
          <a:ln/>
        </p:spPr>
        <p:txBody>
          <a:bodyPr wrap="square" lIns="0" tIns="0" rIns="0" bIns="0" rtlCol="0" anchor="ctr"/>
          <a:lstStyle/>
          <a:p>
            <a:pPr marL="0" indent="0" algn="l">
              <a:buNone/>
            </a:pPr>
            <a:r>
              <a:rPr lang="en-US" sz="900" b="1" dirty="0">
                <a:solidFill>
                  <a:srgbClr val="065F46"/>
                </a:solidFill>
                <a:latin typeface="ui-sans-serif" pitchFamily="34" charset="0"/>
                <a:ea typeface="ui-sans-serif" pitchFamily="34" charset="-122"/>
                <a:cs typeface="ui-sans-serif" pitchFamily="34" charset="-120"/>
              </a:rPr>
              <a:t>EASY</a:t>
            </a:r>
            <a:endParaRPr lang="en-US" sz="900" dirty="0"/>
          </a:p>
        </p:txBody>
      </p:sp>
      <p:sp>
        <p:nvSpPr>
          <p:cNvPr id="74" name="Text 66"/>
          <p:cNvSpPr txBox="1"/>
          <p:nvPr/>
        </p:nvSpPr>
        <p:spPr>
          <a:xfrm>
            <a:off x="7288682" y="5781599"/>
            <a:ext cx="848563" cy="133502"/>
          </a:xfrm>
          <a:prstGeom prst="rect">
            <a:avLst/>
          </a:prstGeom>
          <a:noFill/>
          <a:ln/>
        </p:spPr>
        <p:txBody>
          <a:bodyPr wrap="square" lIns="0" tIns="0" rIns="0" bIns="0" rtlCol="0" anchor="ctr"/>
          <a:lstStyle/>
          <a:p>
            <a:pPr marL="0" indent="0" algn="l">
              <a:buNone/>
            </a:pPr>
            <a:r>
              <a:rPr lang="en-US" sz="900" b="1" dirty="0">
                <a:solidFill>
                  <a:srgbClr val="1E40AF"/>
                </a:solidFill>
                <a:latin typeface="ui-sans-serif" pitchFamily="34" charset="0"/>
                <a:ea typeface="ui-sans-serif" pitchFamily="34" charset="-122"/>
                <a:cs typeface="ui-sans-serif" pitchFamily="34" charset="-120"/>
              </a:rPr>
              <a:t>MODERATE</a:t>
            </a:r>
            <a:endParaRPr lang="en-US" sz="900" dirty="0"/>
          </a:p>
        </p:txBody>
      </p:sp>
      <p:sp>
        <p:nvSpPr>
          <p:cNvPr id="75" name="Text 67"/>
          <p:cNvSpPr txBox="1"/>
          <p:nvPr/>
        </p:nvSpPr>
        <p:spPr>
          <a:xfrm>
            <a:off x="8346643" y="5781599"/>
            <a:ext cx="1000354" cy="133502"/>
          </a:xfrm>
          <a:prstGeom prst="rect">
            <a:avLst/>
          </a:prstGeom>
          <a:noFill/>
          <a:ln/>
        </p:spPr>
        <p:txBody>
          <a:bodyPr wrap="square" lIns="0" tIns="0" rIns="0" bIns="0" rtlCol="0" anchor="ctr"/>
          <a:lstStyle/>
          <a:p>
            <a:pPr marL="0" indent="0" algn="l">
              <a:buNone/>
            </a:pPr>
            <a:r>
              <a:rPr lang="en-US" sz="900" b="1" dirty="0">
                <a:solidFill>
                  <a:srgbClr val="1F2937"/>
                </a:solidFill>
                <a:latin typeface="ui-sans-serif" pitchFamily="34" charset="0"/>
                <a:ea typeface="ui-sans-serif" pitchFamily="34" charset="-122"/>
                <a:cs typeface="ui-sans-serif" pitchFamily="34" charset="-120"/>
              </a:rPr>
              <a:t>HARD (DEEP)</a:t>
            </a:r>
            <a:endParaRPr lang="en-US" sz="900" dirty="0"/>
          </a:p>
        </p:txBody>
      </p:sp>
      <p:sp>
        <p:nvSpPr>
          <p:cNvPr id="76" name="Text 68"/>
          <p:cNvSpPr txBox="1"/>
          <p:nvPr/>
        </p:nvSpPr>
        <p:spPr>
          <a:xfrm>
            <a:off x="6515100" y="6096152"/>
            <a:ext cx="2514600" cy="133502"/>
          </a:xfrm>
          <a:prstGeom prst="rect">
            <a:avLst/>
          </a:prstGeom>
          <a:noFill/>
          <a:ln/>
        </p:spPr>
        <p:txBody>
          <a:bodyPr wrap="square" lIns="0" tIns="0" rIns="0" bIns="0" rtlCol="0" anchor="ctr"/>
          <a:lstStyle/>
          <a:p>
            <a:pPr marL="0" indent="0" algn="l">
              <a:buNone/>
            </a:pPr>
            <a:r>
              <a:rPr lang="en-US" sz="900" i="1" dirty="0">
                <a:solidFill>
                  <a:srgbClr val="0784BA">
                    <a:alpha val="80000"/>
                  </a:srgbClr>
                </a:solidFill>
                <a:latin typeface="Karla" pitchFamily="34" charset="0"/>
                <a:ea typeface="Karla" pitchFamily="34" charset="-122"/>
                <a:cs typeface="Karla" pitchFamily="34" charset="-120"/>
              </a:rPr>
              <a:t>e.g., Public website claim vs. buried test failure</a:t>
            </a:r>
            <a:endParaRPr lang="en-US" sz="900" dirty="0"/>
          </a:p>
        </p:txBody>
      </p:sp>
      <p:sp>
        <p:nvSpPr>
          <p:cNvPr id="77" name="Text 5">
            <a:extLst>
              <a:ext uri="{FF2B5EF4-FFF2-40B4-BE49-F238E27FC236}">
                <a16:creationId xmlns:a16="http://schemas.microsoft.com/office/drawing/2014/main" id="{5E565EB4-3D12-BC0E-CFB3-FF01A0D12519}"/>
              </a:ext>
            </a:extLst>
          </p:cNvPr>
          <p:cNvSpPr txBox="1"/>
          <p:nvPr/>
        </p:nvSpPr>
        <p:spPr>
          <a:xfrm>
            <a:off x="11318443" y="448056"/>
            <a:ext cx="676656" cy="400507"/>
          </a:xfrm>
          <a:prstGeom prst="rect">
            <a:avLst/>
          </a:prstGeom>
          <a:noFill/>
          <a:ln/>
        </p:spPr>
        <p:txBody>
          <a:bodyPr wrap="square" lIns="0" tIns="0" rIns="0" bIns="0" rtlCol="0" anchor="ctr"/>
          <a:lstStyle/>
          <a:p>
            <a:pPr marL="0" indent="0" algn="r">
              <a:buNone/>
            </a:pPr>
            <a:r>
              <a:rPr lang="en-US" sz="2700" b="1" dirty="0">
                <a:solidFill>
                  <a:srgbClr val="9CA3AF">
                    <a:alpha val="30000"/>
                  </a:srgbClr>
                </a:solidFill>
                <a:latin typeface="Karla" pitchFamily="34" charset="0"/>
              </a:rPr>
              <a:t>20</a:t>
            </a:r>
            <a:endParaRPr lang="en-US" sz="27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7">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3F4F6"/>
          </a:solidFill>
          <a:ln/>
        </p:spPr>
        <p:txBody>
          <a:bodyPr/>
          <a:lstStyle/>
          <a:p>
            <a:endParaRPr lang="en-US"/>
          </a:p>
        </p:txBody>
      </p:sp>
      <p:sp>
        <p:nvSpPr>
          <p:cNvPr id="3" name="Shape 1"/>
          <p:cNvSpPr/>
          <p:nvPr/>
        </p:nvSpPr>
        <p:spPr>
          <a:xfrm>
            <a:off x="0" y="0"/>
            <a:ext cx="12191695" cy="6858000"/>
          </a:xfrm>
          <a:prstGeom prst="rect">
            <a:avLst/>
          </a:prstGeom>
          <a:solidFill>
            <a:srgbClr val="FFFFFF"/>
          </a:solidFill>
          <a:ln/>
          <a:effectLst>
            <a:outerShdw blurRad="12700" dist="12700" dir="16200000" algn="bl" rotWithShape="0">
              <a:srgbClr val="000000">
                <a:alpha val="75000"/>
              </a:srgbClr>
            </a:outerShdw>
          </a:effectLst>
        </p:spPr>
        <p:txBody>
          <a:bodyPr/>
          <a:lstStyle/>
          <a:p>
            <a:endParaRPr lang="en-US"/>
          </a:p>
        </p:txBody>
      </p:sp>
      <p:sp>
        <p:nvSpPr>
          <p:cNvPr id="4" name="Shape 2"/>
          <p:cNvSpPr/>
          <p:nvPr/>
        </p:nvSpPr>
        <p:spPr>
          <a:xfrm>
            <a:off x="0" y="0"/>
            <a:ext cx="114300" cy="6858000"/>
          </a:xfrm>
          <a:prstGeom prst="rect">
            <a:avLst/>
          </a:prstGeom>
          <a:solidFill>
            <a:srgbClr val="0784BA"/>
          </a:solidFill>
          <a:ln/>
        </p:spPr>
        <p:txBody>
          <a:bodyPr/>
          <a:lstStyle/>
          <a:p>
            <a:endParaRPr lang="en-US"/>
          </a:p>
        </p:txBody>
      </p:sp>
      <p:sp>
        <p:nvSpPr>
          <p:cNvPr id="5" name="Shape 3"/>
          <p:cNvSpPr/>
          <p:nvPr/>
        </p:nvSpPr>
        <p:spPr>
          <a:xfrm>
            <a:off x="114300" y="0"/>
            <a:ext cx="57607" cy="6858000"/>
          </a:xfrm>
          <a:prstGeom prst="rect">
            <a:avLst/>
          </a:prstGeom>
          <a:solidFill>
            <a:srgbClr val="1E997C"/>
          </a:solidFill>
          <a:ln/>
        </p:spPr>
        <p:txBody>
          <a:bodyPr/>
          <a:lstStyle/>
          <a:p>
            <a:endParaRPr lang="en-US"/>
          </a:p>
        </p:txBody>
      </p:sp>
      <p:sp>
        <p:nvSpPr>
          <p:cNvPr id="6" name="Shape 4"/>
          <p:cNvSpPr/>
          <p:nvPr/>
        </p:nvSpPr>
        <p:spPr>
          <a:xfrm>
            <a:off x="171907" y="0"/>
            <a:ext cx="12020702" cy="6858000"/>
          </a:xfrm>
          <a:prstGeom prst="rect">
            <a:avLst/>
          </a:prstGeom>
          <a:solidFill>
            <a:srgbClr val="FFFFFF">
              <a:alpha val="95000"/>
            </a:srgbClr>
          </a:solidFill>
          <a:ln/>
        </p:spPr>
        <p:txBody>
          <a:bodyPr/>
          <a:lstStyle/>
          <a:p>
            <a:endParaRPr lang="en-US"/>
          </a:p>
        </p:txBody>
      </p:sp>
      <p:sp>
        <p:nvSpPr>
          <p:cNvPr id="7" name="Shape 5"/>
          <p:cNvSpPr/>
          <p:nvPr/>
        </p:nvSpPr>
        <p:spPr>
          <a:xfrm>
            <a:off x="8534095" y="0"/>
            <a:ext cx="3657600" cy="3657600"/>
          </a:xfrm>
          <a:prstGeom prst="rect">
            <a:avLst/>
          </a:prstGeom>
          <a:solidFill>
            <a:srgbClr val="F9FAFB">
              <a:alpha val="50000"/>
            </a:srgbClr>
          </a:solidFill>
          <a:ln/>
        </p:spPr>
        <p:txBody>
          <a:bodyPr/>
          <a:lstStyle/>
          <a:p>
            <a:endParaRPr lang="en-US"/>
          </a:p>
        </p:txBody>
      </p:sp>
      <p:pic>
        <p:nvPicPr>
          <p:cNvPr id="8" name="Image 0" descr="preencoded.png"/>
          <p:cNvPicPr>
            <a:picLocks noChangeAspect="1"/>
          </p:cNvPicPr>
          <p:nvPr/>
        </p:nvPicPr>
        <p:blipFill>
          <a:blip r:embed="rId3"/>
          <a:srcRect l="8984" r="8984"/>
          <a:stretch/>
        </p:blipFill>
        <p:spPr>
          <a:xfrm>
            <a:off x="780898" y="457200"/>
            <a:ext cx="381305" cy="381305"/>
          </a:xfrm>
          <a:prstGeom prst="rect">
            <a:avLst/>
          </a:prstGeom>
        </p:spPr>
      </p:pic>
      <p:sp>
        <p:nvSpPr>
          <p:cNvPr id="9" name="Text 6"/>
          <p:cNvSpPr txBox="1"/>
          <p:nvPr/>
        </p:nvSpPr>
        <p:spPr>
          <a:xfrm>
            <a:off x="1276502" y="437998"/>
            <a:ext cx="581558" cy="181051"/>
          </a:xfrm>
          <a:prstGeom prst="rect">
            <a:avLst/>
          </a:prstGeom>
          <a:noFill/>
          <a:ln/>
        </p:spPr>
        <p:txBody>
          <a:bodyPr wrap="square" lIns="0" tIns="0" rIns="0" bIns="0" rtlCol="0" anchor="ctr"/>
          <a:lstStyle/>
          <a:p>
            <a:pPr marL="0" indent="0" algn="l">
              <a:buNone/>
            </a:pPr>
            <a:r>
              <a:rPr lang="en-US" sz="1200" b="1" dirty="0">
                <a:solidFill>
                  <a:srgbClr val="111827"/>
                </a:solidFill>
                <a:latin typeface="Tenor Sans" pitchFamily="34" charset="0"/>
                <a:ea typeface="Tenor Sans" pitchFamily="34" charset="-122"/>
                <a:cs typeface="Tenor Sans" pitchFamily="34" charset="-120"/>
              </a:rPr>
              <a:t>APSIS</a:t>
            </a:r>
            <a:endParaRPr lang="en-US" sz="1200" dirty="0"/>
          </a:p>
        </p:txBody>
      </p:sp>
      <p:sp>
        <p:nvSpPr>
          <p:cNvPr id="10" name="Text 7"/>
          <p:cNvSpPr txBox="1"/>
          <p:nvPr/>
        </p:nvSpPr>
        <p:spPr>
          <a:xfrm>
            <a:off x="1276502" y="629107"/>
            <a:ext cx="1619402" cy="181051"/>
          </a:xfrm>
          <a:prstGeom prst="rect">
            <a:avLst/>
          </a:prstGeom>
          <a:noFill/>
          <a:ln/>
        </p:spPr>
        <p:txBody>
          <a:bodyPr wrap="square" lIns="0" tIns="0" rIns="0" bIns="0" rtlCol="0" anchor="ctr"/>
          <a:lstStyle/>
          <a:p>
            <a:pPr marL="0" indent="0" algn="l">
              <a:buNone/>
            </a:pPr>
            <a:r>
              <a:rPr lang="en-US" sz="1200" dirty="0">
                <a:solidFill>
                  <a:srgbClr val="6B7280"/>
                </a:solidFill>
                <a:latin typeface="Karla" pitchFamily="34" charset="0"/>
                <a:ea typeface="Karla" pitchFamily="34" charset="-122"/>
                <a:cs typeface="Karla" pitchFamily="34" charset="-120"/>
              </a:rPr>
              <a:t>CONSULTING GROUP</a:t>
            </a:r>
            <a:endParaRPr lang="en-US" sz="1200" dirty="0"/>
          </a:p>
        </p:txBody>
      </p:sp>
      <p:sp>
        <p:nvSpPr>
          <p:cNvPr id="13" name="Shape 10"/>
          <p:cNvSpPr/>
          <p:nvPr/>
        </p:nvSpPr>
        <p:spPr>
          <a:xfrm>
            <a:off x="780898" y="1380744"/>
            <a:ext cx="457200" cy="19202"/>
          </a:xfrm>
          <a:prstGeom prst="rect">
            <a:avLst/>
          </a:prstGeom>
          <a:solidFill>
            <a:srgbClr val="FEF2F2"/>
          </a:solidFill>
          <a:ln/>
        </p:spPr>
        <p:txBody>
          <a:bodyPr/>
          <a:lstStyle/>
          <a:p>
            <a:endParaRPr lang="en-US"/>
          </a:p>
        </p:txBody>
      </p:sp>
      <p:sp>
        <p:nvSpPr>
          <p:cNvPr id="14" name="Text 11"/>
          <p:cNvSpPr txBox="1"/>
          <p:nvPr/>
        </p:nvSpPr>
        <p:spPr>
          <a:xfrm>
            <a:off x="1352398" y="1304849"/>
            <a:ext cx="1062533" cy="162763"/>
          </a:xfrm>
          <a:prstGeom prst="rect">
            <a:avLst/>
          </a:prstGeom>
          <a:noFill/>
          <a:ln/>
        </p:spPr>
        <p:txBody>
          <a:bodyPr wrap="square" lIns="0" tIns="0" rIns="0" bIns="0" rtlCol="0" anchor="ctr"/>
          <a:lstStyle/>
          <a:p>
            <a:pPr marL="0" indent="0" algn="l">
              <a:buNone/>
            </a:pPr>
            <a:r>
              <a:rPr lang="en-US" sz="1000" b="1" dirty="0">
                <a:solidFill>
                  <a:srgbClr val="EF4444"/>
                </a:solidFill>
                <a:latin typeface="Karla" pitchFamily="34" charset="0"/>
                <a:ea typeface="Karla" pitchFamily="34" charset="-122"/>
                <a:cs typeface="Karla" pitchFamily="34" charset="-120"/>
              </a:rPr>
              <a:t>RED FLAG #1</a:t>
            </a:r>
            <a:endParaRPr lang="en-US" sz="1000" dirty="0"/>
          </a:p>
        </p:txBody>
      </p:sp>
      <p:sp>
        <p:nvSpPr>
          <p:cNvPr id="15" name="Text 12"/>
          <p:cNvSpPr txBox="1"/>
          <p:nvPr/>
        </p:nvSpPr>
        <p:spPr>
          <a:xfrm>
            <a:off x="780898" y="1647749"/>
            <a:ext cx="9649663" cy="829361"/>
          </a:xfrm>
          <a:prstGeom prst="rect">
            <a:avLst/>
          </a:prstGeom>
          <a:noFill/>
          <a:ln/>
        </p:spPr>
        <p:txBody>
          <a:bodyPr wrap="square" lIns="0" tIns="0" rIns="0" bIns="0" rtlCol="0" anchor="ctr"/>
          <a:lstStyle/>
          <a:p>
            <a:pPr marL="0" indent="0" algn="l">
              <a:buNone/>
            </a:pPr>
            <a:r>
              <a:rPr lang="en-US" sz="2700" dirty="0">
                <a:solidFill>
                  <a:srgbClr val="111827"/>
                </a:solidFill>
                <a:latin typeface="Tenor Sans" pitchFamily="34" charset="0"/>
                <a:ea typeface="Tenor Sans" pitchFamily="34" charset="-122"/>
                <a:cs typeface="Tenor Sans" pitchFamily="34" charset="-120"/>
              </a:rPr>
              <a:t>Selling first can become the violation—and force a stop-sell or channel disruption</a:t>
            </a:r>
            <a:endParaRPr lang="en-US" sz="2700" dirty="0"/>
          </a:p>
        </p:txBody>
      </p:sp>
      <p:sp>
        <p:nvSpPr>
          <p:cNvPr id="16" name="Shape 13"/>
          <p:cNvSpPr/>
          <p:nvPr/>
        </p:nvSpPr>
        <p:spPr>
          <a:xfrm>
            <a:off x="780898" y="2952598"/>
            <a:ext cx="533095" cy="533095"/>
          </a:xfrm>
          <a:prstGeom prst="roundRect">
            <a:avLst>
              <a:gd name="adj" fmla="val 24504"/>
            </a:avLst>
          </a:prstGeom>
          <a:solidFill>
            <a:srgbClr val="F3F4F6"/>
          </a:solidFill>
          <a:ln/>
        </p:spPr>
        <p:txBody>
          <a:bodyPr/>
          <a:lstStyle/>
          <a:p>
            <a:endParaRPr lang="en-US"/>
          </a:p>
        </p:txBody>
      </p:sp>
      <p:pic>
        <p:nvPicPr>
          <p:cNvPr id="17" name="Image 1" descr="preencoded.png"/>
          <p:cNvPicPr>
            <a:picLocks noChangeAspect="1"/>
          </p:cNvPicPr>
          <p:nvPr/>
        </p:nvPicPr>
        <p:blipFill>
          <a:blip r:embed="rId4"/>
          <a:srcRect t="-45" b="-45"/>
          <a:stretch/>
        </p:blipFill>
        <p:spPr>
          <a:xfrm>
            <a:off x="918972" y="3105302"/>
            <a:ext cx="256946" cy="228600"/>
          </a:xfrm>
          <a:prstGeom prst="rect">
            <a:avLst/>
          </a:prstGeom>
        </p:spPr>
      </p:pic>
      <p:sp>
        <p:nvSpPr>
          <p:cNvPr id="18" name="Shape 14"/>
          <p:cNvSpPr/>
          <p:nvPr/>
        </p:nvSpPr>
        <p:spPr>
          <a:xfrm>
            <a:off x="6486754" y="2952598"/>
            <a:ext cx="533095" cy="533095"/>
          </a:xfrm>
          <a:prstGeom prst="roundRect">
            <a:avLst>
              <a:gd name="adj" fmla="val 24504"/>
            </a:avLst>
          </a:prstGeom>
          <a:solidFill>
            <a:srgbClr val="EFF6FF"/>
          </a:solidFill>
          <a:ln/>
        </p:spPr>
        <p:txBody>
          <a:bodyPr/>
          <a:lstStyle/>
          <a:p>
            <a:endParaRPr lang="en-US"/>
          </a:p>
        </p:txBody>
      </p:sp>
      <p:pic>
        <p:nvPicPr>
          <p:cNvPr id="19" name="Image 2" descr="preencoded.png"/>
          <p:cNvPicPr>
            <a:picLocks noChangeAspect="1"/>
          </p:cNvPicPr>
          <p:nvPr/>
        </p:nvPicPr>
        <p:blipFill>
          <a:blip r:embed="rId5"/>
          <a:srcRect l="-57" r="-57"/>
          <a:stretch/>
        </p:blipFill>
        <p:spPr>
          <a:xfrm>
            <a:off x="6653174" y="3105302"/>
            <a:ext cx="200254" cy="228600"/>
          </a:xfrm>
          <a:prstGeom prst="rect">
            <a:avLst/>
          </a:prstGeom>
        </p:spPr>
      </p:pic>
      <p:sp>
        <p:nvSpPr>
          <p:cNvPr id="20" name="Shape 15"/>
          <p:cNvSpPr/>
          <p:nvPr/>
        </p:nvSpPr>
        <p:spPr>
          <a:xfrm>
            <a:off x="780898" y="4595774"/>
            <a:ext cx="533095" cy="533095"/>
          </a:xfrm>
          <a:prstGeom prst="roundRect">
            <a:avLst>
              <a:gd name="adj" fmla="val 24504"/>
            </a:avLst>
          </a:prstGeom>
          <a:solidFill>
            <a:srgbClr val="FEF2F2"/>
          </a:solidFill>
          <a:ln/>
        </p:spPr>
        <p:txBody>
          <a:bodyPr/>
          <a:lstStyle/>
          <a:p>
            <a:endParaRPr lang="en-US"/>
          </a:p>
        </p:txBody>
      </p:sp>
      <p:pic>
        <p:nvPicPr>
          <p:cNvPr id="21" name="Image 3" descr="preencoded.png"/>
          <p:cNvPicPr>
            <a:picLocks noChangeAspect="1"/>
          </p:cNvPicPr>
          <p:nvPr/>
        </p:nvPicPr>
        <p:blipFill>
          <a:blip r:embed="rId6"/>
          <a:srcRect l="-80" r="-80"/>
          <a:stretch/>
        </p:blipFill>
        <p:spPr>
          <a:xfrm>
            <a:off x="905256" y="4748479"/>
            <a:ext cx="286207" cy="228600"/>
          </a:xfrm>
          <a:prstGeom prst="rect">
            <a:avLst/>
          </a:prstGeom>
        </p:spPr>
      </p:pic>
      <p:sp>
        <p:nvSpPr>
          <p:cNvPr id="22" name="Shape 16"/>
          <p:cNvSpPr/>
          <p:nvPr/>
        </p:nvSpPr>
        <p:spPr>
          <a:xfrm>
            <a:off x="6486754" y="4595774"/>
            <a:ext cx="533095" cy="533095"/>
          </a:xfrm>
          <a:prstGeom prst="roundRect">
            <a:avLst>
              <a:gd name="adj" fmla="val 24504"/>
            </a:avLst>
          </a:prstGeom>
          <a:solidFill>
            <a:srgbClr val="ECFDF5"/>
          </a:solidFill>
          <a:ln/>
        </p:spPr>
        <p:txBody>
          <a:bodyPr/>
          <a:lstStyle/>
          <a:p>
            <a:endParaRPr lang="en-US"/>
          </a:p>
        </p:txBody>
      </p:sp>
      <p:pic>
        <p:nvPicPr>
          <p:cNvPr id="23" name="Image 4" descr="preencoded.png"/>
          <p:cNvPicPr>
            <a:picLocks noChangeAspect="1"/>
          </p:cNvPicPr>
          <p:nvPr/>
        </p:nvPicPr>
        <p:blipFill>
          <a:blip r:embed="rId7"/>
          <a:srcRect/>
          <a:stretch/>
        </p:blipFill>
        <p:spPr>
          <a:xfrm>
            <a:off x="6638544" y="4748479"/>
            <a:ext cx="228600" cy="228600"/>
          </a:xfrm>
          <a:prstGeom prst="rect">
            <a:avLst/>
          </a:prstGeom>
        </p:spPr>
      </p:pic>
      <p:sp>
        <p:nvSpPr>
          <p:cNvPr id="24" name="Text 17"/>
          <p:cNvSpPr txBox="1"/>
          <p:nvPr/>
        </p:nvSpPr>
        <p:spPr>
          <a:xfrm>
            <a:off x="1505102" y="2971800"/>
            <a:ext cx="2753258" cy="219456"/>
          </a:xfrm>
          <a:prstGeom prst="rect">
            <a:avLst/>
          </a:prstGeom>
          <a:noFill/>
          <a:ln/>
        </p:spPr>
        <p:txBody>
          <a:bodyPr wrap="square" lIns="0" tIns="0" rIns="0" bIns="0" rtlCol="0" anchor="ctr"/>
          <a:lstStyle/>
          <a:p>
            <a:pPr marL="0" indent="0" algn="l">
              <a:buNone/>
            </a:pPr>
            <a:r>
              <a:rPr lang="en-US" sz="1500" b="1" dirty="0">
                <a:solidFill>
                  <a:srgbClr val="111827"/>
                </a:solidFill>
                <a:latin typeface="Tenor Sans" pitchFamily="34" charset="0"/>
                <a:ea typeface="Tenor Sans" pitchFamily="34" charset="-122"/>
                <a:cs typeface="Tenor Sans" pitchFamily="34" charset="-120"/>
              </a:rPr>
              <a:t>Disclaimers Rarely Save You</a:t>
            </a:r>
            <a:endParaRPr lang="en-US" sz="1500" dirty="0"/>
          </a:p>
        </p:txBody>
      </p:sp>
      <p:sp>
        <p:nvSpPr>
          <p:cNvPr id="25" name="Text 18"/>
          <p:cNvSpPr txBox="1"/>
          <p:nvPr/>
        </p:nvSpPr>
        <p:spPr>
          <a:xfrm>
            <a:off x="1505102" y="3323844"/>
            <a:ext cx="4176979" cy="771754"/>
          </a:xfrm>
          <a:prstGeom prst="rect">
            <a:avLst/>
          </a:prstGeom>
          <a:noFill/>
          <a:ln/>
        </p:spPr>
        <p:txBody>
          <a:bodyPr wrap="square" lIns="0" tIns="0" rIns="0" bIns="0" rtlCol="0" anchor="ctr"/>
          <a:lstStyle/>
          <a:p>
            <a:pPr marL="0" indent="0" algn="l">
              <a:buNone/>
            </a:pPr>
            <a:r>
              <a:rPr lang="en-US" sz="1300" dirty="0">
                <a:solidFill>
                  <a:srgbClr val="4B5563"/>
                </a:solidFill>
                <a:latin typeface="Karla" pitchFamily="34" charset="0"/>
                <a:ea typeface="Karla" pitchFamily="34" charset="-122"/>
                <a:cs typeface="Karla" pitchFamily="34" charset="-120"/>
              </a:rPr>
              <a:t>Fine print disclaimers rarely protect against enforcement if product functionality and marketing context imply medical intent.</a:t>
            </a:r>
            <a:endParaRPr lang="en-US" sz="1300" dirty="0"/>
          </a:p>
        </p:txBody>
      </p:sp>
      <p:sp>
        <p:nvSpPr>
          <p:cNvPr id="26" name="Text 19"/>
          <p:cNvSpPr txBox="1"/>
          <p:nvPr/>
        </p:nvSpPr>
        <p:spPr>
          <a:xfrm>
            <a:off x="7210044" y="2971800"/>
            <a:ext cx="2267712" cy="219456"/>
          </a:xfrm>
          <a:prstGeom prst="rect">
            <a:avLst/>
          </a:prstGeom>
          <a:noFill/>
          <a:ln/>
        </p:spPr>
        <p:txBody>
          <a:bodyPr wrap="square" lIns="0" tIns="0" rIns="0" bIns="0" rtlCol="0" anchor="ctr"/>
          <a:lstStyle/>
          <a:p>
            <a:pPr marL="0" indent="0" algn="l">
              <a:buNone/>
            </a:pPr>
            <a:r>
              <a:rPr lang="en-US" sz="1500" b="1" dirty="0">
                <a:solidFill>
                  <a:srgbClr val="111827"/>
                </a:solidFill>
                <a:latin typeface="Tenor Sans" pitchFamily="34" charset="0"/>
                <a:ea typeface="Tenor Sans" pitchFamily="34" charset="-122"/>
                <a:cs typeface="Tenor Sans" pitchFamily="34" charset="-120"/>
              </a:rPr>
              <a:t>"Pilot" vs. Investigation</a:t>
            </a:r>
            <a:endParaRPr lang="en-US" sz="1500" dirty="0"/>
          </a:p>
        </p:txBody>
      </p:sp>
      <p:sp>
        <p:nvSpPr>
          <p:cNvPr id="27" name="Text 20"/>
          <p:cNvSpPr txBox="1"/>
          <p:nvPr/>
        </p:nvSpPr>
        <p:spPr>
          <a:xfrm>
            <a:off x="7210044" y="3323844"/>
            <a:ext cx="4319626" cy="771754"/>
          </a:xfrm>
          <a:prstGeom prst="rect">
            <a:avLst/>
          </a:prstGeom>
          <a:noFill/>
          <a:ln/>
        </p:spPr>
        <p:txBody>
          <a:bodyPr wrap="square" lIns="0" tIns="0" rIns="0" bIns="0" rtlCol="0" anchor="ctr"/>
          <a:lstStyle/>
          <a:p>
            <a:pPr marL="0" indent="0" algn="l">
              <a:buNone/>
            </a:pPr>
            <a:r>
              <a:rPr lang="en-US" sz="1300" dirty="0">
                <a:solidFill>
                  <a:srgbClr val="4B5563"/>
                </a:solidFill>
                <a:latin typeface="Karla" pitchFamily="34" charset="0"/>
                <a:ea typeface="Karla" pitchFamily="34" charset="-122"/>
                <a:cs typeface="Karla" pitchFamily="34" charset="-120"/>
              </a:rPr>
              <a:t>Calling it a "pilot" doesn't bypass IDE requirements. If data is collected for safety/effectiveness, FDA views it as a clinical investigation.</a:t>
            </a:r>
            <a:endParaRPr lang="en-US" sz="1300" dirty="0"/>
          </a:p>
        </p:txBody>
      </p:sp>
      <p:sp>
        <p:nvSpPr>
          <p:cNvPr id="28" name="Text 21"/>
          <p:cNvSpPr txBox="1"/>
          <p:nvPr/>
        </p:nvSpPr>
        <p:spPr>
          <a:xfrm>
            <a:off x="1505102" y="4614977"/>
            <a:ext cx="2171700" cy="219456"/>
          </a:xfrm>
          <a:prstGeom prst="rect">
            <a:avLst/>
          </a:prstGeom>
          <a:noFill/>
          <a:ln/>
        </p:spPr>
        <p:txBody>
          <a:bodyPr wrap="square" lIns="0" tIns="0" rIns="0" bIns="0" rtlCol="0" anchor="ctr"/>
          <a:lstStyle/>
          <a:p>
            <a:pPr marL="0" indent="0" algn="l">
              <a:buNone/>
            </a:pPr>
            <a:r>
              <a:rPr lang="en-US" sz="1500" b="1" dirty="0">
                <a:solidFill>
                  <a:srgbClr val="111827"/>
                </a:solidFill>
                <a:latin typeface="Tenor Sans" pitchFamily="34" charset="0"/>
                <a:ea typeface="Tenor Sans" pitchFamily="34" charset="-122"/>
                <a:cs typeface="Tenor Sans" pitchFamily="34" charset="-120"/>
              </a:rPr>
              <a:t>Unauthorized Markets</a:t>
            </a:r>
            <a:endParaRPr lang="en-US" sz="1500" dirty="0"/>
          </a:p>
        </p:txBody>
      </p:sp>
      <p:sp>
        <p:nvSpPr>
          <p:cNvPr id="29" name="Text 22"/>
          <p:cNvSpPr txBox="1"/>
          <p:nvPr/>
        </p:nvSpPr>
        <p:spPr>
          <a:xfrm>
            <a:off x="1505102" y="4967021"/>
            <a:ext cx="4491533" cy="771754"/>
          </a:xfrm>
          <a:prstGeom prst="rect">
            <a:avLst/>
          </a:prstGeom>
          <a:noFill/>
          <a:ln/>
        </p:spPr>
        <p:txBody>
          <a:bodyPr wrap="square" lIns="0" tIns="0" rIns="0" bIns="0" rtlCol="0" anchor="ctr"/>
          <a:lstStyle/>
          <a:p>
            <a:pPr marL="0" indent="0" algn="l">
              <a:buNone/>
            </a:pPr>
            <a:r>
              <a:rPr lang="en-US" sz="1300" dirty="0">
                <a:solidFill>
                  <a:srgbClr val="4B5563"/>
                </a:solidFill>
                <a:latin typeface="Karla" pitchFamily="34" charset="0"/>
                <a:ea typeface="Karla" pitchFamily="34" charset="-122"/>
                <a:cs typeface="Karla" pitchFamily="34" charset="-120"/>
              </a:rPr>
              <a:t>Selling before clearance can become the violation itself, forcing expensive returns, retailer suspensions, and public recalls.</a:t>
            </a:r>
            <a:endParaRPr lang="en-US" sz="1300" dirty="0"/>
          </a:p>
        </p:txBody>
      </p:sp>
      <p:sp>
        <p:nvSpPr>
          <p:cNvPr id="30" name="Text 23"/>
          <p:cNvSpPr txBox="1"/>
          <p:nvPr/>
        </p:nvSpPr>
        <p:spPr>
          <a:xfrm>
            <a:off x="7210044" y="4614977"/>
            <a:ext cx="2429561" cy="219456"/>
          </a:xfrm>
          <a:prstGeom prst="rect">
            <a:avLst/>
          </a:prstGeom>
          <a:noFill/>
          <a:ln/>
        </p:spPr>
        <p:txBody>
          <a:bodyPr wrap="square" lIns="0" tIns="0" rIns="0" bIns="0" rtlCol="0" anchor="ctr"/>
          <a:lstStyle/>
          <a:p>
            <a:pPr marL="0" indent="0" algn="l">
              <a:buNone/>
            </a:pPr>
            <a:r>
              <a:rPr lang="en-US" sz="1500" b="1" dirty="0">
                <a:solidFill>
                  <a:srgbClr val="111827"/>
                </a:solidFill>
                <a:latin typeface="Tenor Sans" pitchFamily="34" charset="0"/>
                <a:ea typeface="Tenor Sans" pitchFamily="34" charset="-122"/>
                <a:cs typeface="Tenor Sans" pitchFamily="34" charset="-120"/>
              </a:rPr>
              <a:t>Investor Diligence Focus</a:t>
            </a:r>
            <a:endParaRPr lang="en-US" sz="1500" dirty="0"/>
          </a:p>
        </p:txBody>
      </p:sp>
      <p:sp>
        <p:nvSpPr>
          <p:cNvPr id="31" name="Text 24"/>
          <p:cNvSpPr txBox="1"/>
          <p:nvPr/>
        </p:nvSpPr>
        <p:spPr>
          <a:xfrm>
            <a:off x="7210044" y="4967021"/>
            <a:ext cx="4377233" cy="771754"/>
          </a:xfrm>
          <a:prstGeom prst="rect">
            <a:avLst/>
          </a:prstGeom>
          <a:noFill/>
          <a:ln/>
        </p:spPr>
        <p:txBody>
          <a:bodyPr wrap="square" lIns="0" tIns="0" rIns="0" bIns="0" rtlCol="0" anchor="ctr"/>
          <a:lstStyle/>
          <a:p>
            <a:pPr marL="0" indent="0" algn="l">
              <a:buNone/>
            </a:pPr>
            <a:r>
              <a:rPr lang="en-US" sz="1300" dirty="0">
                <a:solidFill>
                  <a:srgbClr val="4B5563"/>
                </a:solidFill>
                <a:latin typeface="Karla" pitchFamily="34" charset="0"/>
                <a:ea typeface="Karla" pitchFamily="34" charset="-122"/>
                <a:cs typeface="Karla" pitchFamily="34" charset="-120"/>
              </a:rPr>
              <a:t>Audit exactly where it is sold, what users see on the landing page, and how marketing claims are approved internally.</a:t>
            </a:r>
            <a:endParaRPr lang="en-US" sz="1300" dirty="0"/>
          </a:p>
        </p:txBody>
      </p:sp>
      <p:sp>
        <p:nvSpPr>
          <p:cNvPr id="32" name="Shape 25"/>
          <p:cNvSpPr/>
          <p:nvPr/>
        </p:nvSpPr>
        <p:spPr>
          <a:xfrm>
            <a:off x="780898" y="6010351"/>
            <a:ext cx="10801807" cy="9144"/>
          </a:xfrm>
          <a:prstGeom prst="rect">
            <a:avLst/>
          </a:prstGeom>
          <a:solidFill>
            <a:srgbClr val="F3F4F6"/>
          </a:solidFill>
          <a:ln/>
        </p:spPr>
        <p:txBody>
          <a:bodyPr/>
          <a:lstStyle/>
          <a:p>
            <a:endParaRPr lang="en-US"/>
          </a:p>
        </p:txBody>
      </p:sp>
      <p:sp>
        <p:nvSpPr>
          <p:cNvPr id="33" name="Shape 26"/>
          <p:cNvSpPr/>
          <p:nvPr/>
        </p:nvSpPr>
        <p:spPr>
          <a:xfrm>
            <a:off x="11048695" y="6324905"/>
            <a:ext cx="75895" cy="75895"/>
          </a:xfrm>
          <a:prstGeom prst="roundRect">
            <a:avLst>
              <a:gd name="adj" fmla="val 1204822"/>
            </a:avLst>
          </a:prstGeom>
          <a:solidFill>
            <a:srgbClr val="D1D5DB"/>
          </a:solidFill>
          <a:ln/>
        </p:spPr>
        <p:txBody>
          <a:bodyPr/>
          <a:lstStyle/>
          <a:p>
            <a:endParaRPr lang="en-US"/>
          </a:p>
        </p:txBody>
      </p:sp>
      <p:sp>
        <p:nvSpPr>
          <p:cNvPr id="34" name="Shape 27"/>
          <p:cNvSpPr/>
          <p:nvPr/>
        </p:nvSpPr>
        <p:spPr>
          <a:xfrm>
            <a:off x="11201400" y="6324905"/>
            <a:ext cx="75895" cy="75895"/>
          </a:xfrm>
          <a:prstGeom prst="roundRect">
            <a:avLst>
              <a:gd name="adj" fmla="val 1204822"/>
            </a:avLst>
          </a:prstGeom>
          <a:solidFill>
            <a:srgbClr val="D1D5DB"/>
          </a:solidFill>
          <a:ln/>
        </p:spPr>
        <p:txBody>
          <a:bodyPr/>
          <a:lstStyle/>
          <a:p>
            <a:endParaRPr lang="en-US"/>
          </a:p>
        </p:txBody>
      </p:sp>
      <p:sp>
        <p:nvSpPr>
          <p:cNvPr id="35" name="Shape 28"/>
          <p:cNvSpPr/>
          <p:nvPr/>
        </p:nvSpPr>
        <p:spPr>
          <a:xfrm>
            <a:off x="11354105" y="6324905"/>
            <a:ext cx="75895" cy="75895"/>
          </a:xfrm>
          <a:prstGeom prst="roundRect">
            <a:avLst>
              <a:gd name="adj" fmla="val 1204822"/>
            </a:avLst>
          </a:prstGeom>
          <a:solidFill>
            <a:srgbClr val="0784BA"/>
          </a:solidFill>
          <a:ln/>
        </p:spPr>
        <p:txBody>
          <a:bodyPr/>
          <a:lstStyle/>
          <a:p>
            <a:endParaRPr lang="en-US"/>
          </a:p>
        </p:txBody>
      </p:sp>
      <p:sp>
        <p:nvSpPr>
          <p:cNvPr id="36" name="Shape 29"/>
          <p:cNvSpPr/>
          <p:nvPr/>
        </p:nvSpPr>
        <p:spPr>
          <a:xfrm>
            <a:off x="11505895" y="6324905"/>
            <a:ext cx="75895" cy="75895"/>
          </a:xfrm>
          <a:prstGeom prst="roundRect">
            <a:avLst>
              <a:gd name="adj" fmla="val 1204822"/>
            </a:avLst>
          </a:prstGeom>
          <a:solidFill>
            <a:srgbClr val="D1D5DB"/>
          </a:solidFill>
          <a:ln/>
        </p:spPr>
        <p:txBody>
          <a:bodyPr/>
          <a:lstStyle/>
          <a:p>
            <a:endParaRPr lang="en-US"/>
          </a:p>
        </p:txBody>
      </p:sp>
      <p:sp>
        <p:nvSpPr>
          <p:cNvPr id="37" name="Text 30"/>
          <p:cNvSpPr txBox="1"/>
          <p:nvPr/>
        </p:nvSpPr>
        <p:spPr>
          <a:xfrm>
            <a:off x="780898" y="6258154"/>
            <a:ext cx="5210251" cy="133502"/>
          </a:xfrm>
          <a:prstGeom prst="rect">
            <a:avLst/>
          </a:prstGeom>
          <a:noFill/>
          <a:ln/>
        </p:spPr>
        <p:txBody>
          <a:bodyPr wrap="square" lIns="0" tIns="0" rIns="0" bIns="0" rtlCol="0" anchor="ctr"/>
          <a:lstStyle/>
          <a:p>
            <a:pPr marL="0" indent="0" algn="l">
              <a:buNone/>
            </a:pPr>
            <a:r>
              <a:rPr lang="en-US" sz="900" dirty="0">
                <a:solidFill>
                  <a:srgbClr val="9CA3AF"/>
                </a:solidFill>
                <a:latin typeface="Karla" pitchFamily="34" charset="0"/>
                <a:ea typeface="Karla" pitchFamily="34" charset="-122"/>
                <a:cs typeface="Karla" pitchFamily="34" charset="-120"/>
              </a:rPr>
              <a:t>Founder Failure Mode: Believing "beta" labels or T&amp;C disclaimers override objective medical intent.</a:t>
            </a:r>
            <a:endParaRPr lang="en-US" sz="900" dirty="0"/>
          </a:p>
        </p:txBody>
      </p:sp>
      <p:sp>
        <p:nvSpPr>
          <p:cNvPr id="38" name="Text 5">
            <a:extLst>
              <a:ext uri="{FF2B5EF4-FFF2-40B4-BE49-F238E27FC236}">
                <a16:creationId xmlns:a16="http://schemas.microsoft.com/office/drawing/2014/main" id="{C4C6501F-6D50-EACB-B201-621F4DF648E9}"/>
              </a:ext>
            </a:extLst>
          </p:cNvPr>
          <p:cNvSpPr txBox="1"/>
          <p:nvPr/>
        </p:nvSpPr>
        <p:spPr>
          <a:xfrm>
            <a:off x="11318443" y="448056"/>
            <a:ext cx="676656" cy="400507"/>
          </a:xfrm>
          <a:prstGeom prst="rect">
            <a:avLst/>
          </a:prstGeom>
          <a:noFill/>
          <a:ln/>
        </p:spPr>
        <p:txBody>
          <a:bodyPr wrap="square" lIns="0" tIns="0" rIns="0" bIns="0" rtlCol="0" anchor="ctr"/>
          <a:lstStyle/>
          <a:p>
            <a:pPr marL="0" indent="0" algn="r">
              <a:buNone/>
            </a:pPr>
            <a:r>
              <a:rPr lang="en-US" sz="2700" b="1" dirty="0">
                <a:solidFill>
                  <a:srgbClr val="9CA3AF">
                    <a:alpha val="30000"/>
                  </a:srgbClr>
                </a:solidFill>
                <a:latin typeface="Karla" pitchFamily="34" charset="0"/>
              </a:rPr>
              <a:t>21</a:t>
            </a:r>
            <a:endParaRPr lang="en-US" sz="27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8">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3F4F6"/>
          </a:solidFill>
          <a:ln/>
        </p:spPr>
        <p:txBody>
          <a:bodyPr/>
          <a:lstStyle/>
          <a:p>
            <a:endParaRPr lang="en-US"/>
          </a:p>
        </p:txBody>
      </p:sp>
      <p:sp>
        <p:nvSpPr>
          <p:cNvPr id="3" name="Shape 1"/>
          <p:cNvSpPr/>
          <p:nvPr/>
        </p:nvSpPr>
        <p:spPr>
          <a:xfrm>
            <a:off x="0" y="0"/>
            <a:ext cx="12191695" cy="6858000"/>
          </a:xfrm>
          <a:prstGeom prst="rect">
            <a:avLst/>
          </a:prstGeom>
          <a:solidFill>
            <a:srgbClr val="FFFFFF"/>
          </a:solidFill>
          <a:ln/>
          <a:effectLst>
            <a:outerShdw blurRad="12700" dist="12700" dir="16200000" algn="bl" rotWithShape="0">
              <a:srgbClr val="000000">
                <a:alpha val="75000"/>
              </a:srgbClr>
            </a:outerShdw>
          </a:effectLst>
        </p:spPr>
        <p:txBody>
          <a:bodyPr/>
          <a:lstStyle/>
          <a:p>
            <a:endParaRPr lang="en-US"/>
          </a:p>
        </p:txBody>
      </p:sp>
      <p:sp>
        <p:nvSpPr>
          <p:cNvPr id="4" name="Shape 2"/>
          <p:cNvSpPr/>
          <p:nvPr/>
        </p:nvSpPr>
        <p:spPr>
          <a:xfrm>
            <a:off x="619430" y="9525"/>
            <a:ext cx="11582705" cy="6858000"/>
          </a:xfrm>
          <a:prstGeom prst="rect">
            <a:avLst/>
          </a:prstGeom>
          <a:solidFill>
            <a:srgbClr val="FFFFFF"/>
          </a:solidFill>
          <a:ln/>
        </p:spPr>
        <p:txBody>
          <a:bodyPr/>
          <a:lstStyle/>
          <a:p>
            <a:endParaRPr lang="en-US"/>
          </a:p>
        </p:txBody>
      </p:sp>
      <p:sp>
        <p:nvSpPr>
          <p:cNvPr id="5" name="Text 3"/>
          <p:cNvSpPr txBox="1"/>
          <p:nvPr/>
        </p:nvSpPr>
        <p:spPr>
          <a:xfrm>
            <a:off x="1067105" y="466344"/>
            <a:ext cx="3062326" cy="162763"/>
          </a:xfrm>
          <a:prstGeom prst="rect">
            <a:avLst/>
          </a:prstGeom>
          <a:noFill/>
          <a:ln/>
        </p:spPr>
        <p:txBody>
          <a:bodyPr wrap="square" lIns="0" tIns="0" rIns="0" bIns="0" rtlCol="0" anchor="ctr"/>
          <a:lstStyle/>
          <a:p>
            <a:pPr marL="0" indent="0" algn="l">
              <a:buNone/>
            </a:pPr>
            <a:r>
              <a:rPr lang="en-US" sz="1000" b="1" dirty="0">
                <a:solidFill>
                  <a:srgbClr val="EF4444"/>
                </a:solidFill>
                <a:latin typeface="Karla" pitchFamily="34" charset="0"/>
                <a:ea typeface="Karla" pitchFamily="34" charset="-122"/>
                <a:cs typeface="Karla" pitchFamily="34" charset="-120"/>
              </a:rPr>
              <a:t>RED FLAG #1: UNAUTHORIZED MARKETS</a:t>
            </a:r>
            <a:endParaRPr lang="en-US" sz="1000" dirty="0"/>
          </a:p>
        </p:txBody>
      </p:sp>
      <p:sp>
        <p:nvSpPr>
          <p:cNvPr id="6" name="Text 4"/>
          <p:cNvSpPr txBox="1"/>
          <p:nvPr/>
        </p:nvSpPr>
        <p:spPr>
          <a:xfrm>
            <a:off x="1067105" y="733349"/>
            <a:ext cx="7648956" cy="829361"/>
          </a:xfrm>
          <a:prstGeom prst="rect">
            <a:avLst/>
          </a:prstGeom>
          <a:noFill/>
          <a:ln/>
        </p:spPr>
        <p:txBody>
          <a:bodyPr wrap="square" lIns="0" tIns="0" rIns="0" bIns="0" rtlCol="0" anchor="ctr"/>
          <a:lstStyle/>
          <a:p>
            <a:pPr marL="0" indent="0" algn="l">
              <a:buNone/>
            </a:pPr>
            <a:r>
              <a:rPr lang="en-US" sz="2700" dirty="0">
                <a:solidFill>
                  <a:srgbClr val="111827"/>
                </a:solidFill>
                <a:latin typeface="Tenor Sans" pitchFamily="34" charset="0"/>
                <a:ea typeface="Tenor Sans" pitchFamily="34" charset="-122"/>
                <a:cs typeface="Tenor Sans" pitchFamily="34" charset="-120"/>
              </a:rPr>
              <a:t>Case: Owlet Smart Sock — Sales suspension &amp; revenue impact</a:t>
            </a:r>
            <a:endParaRPr lang="en-US" sz="2700" dirty="0"/>
          </a:p>
        </p:txBody>
      </p:sp>
      <p:sp>
        <p:nvSpPr>
          <p:cNvPr id="7" name="Text 5"/>
          <p:cNvSpPr txBox="1"/>
          <p:nvPr/>
        </p:nvSpPr>
        <p:spPr>
          <a:xfrm>
            <a:off x="11162995" y="418795"/>
            <a:ext cx="924458" cy="534010"/>
          </a:xfrm>
          <a:prstGeom prst="rect">
            <a:avLst/>
          </a:prstGeom>
          <a:noFill/>
          <a:ln/>
        </p:spPr>
        <p:txBody>
          <a:bodyPr wrap="square" lIns="0" tIns="0" rIns="0" bIns="0" rtlCol="0" anchor="ctr"/>
          <a:lstStyle/>
          <a:p>
            <a:pPr marL="0" indent="0" algn="r">
              <a:buNone/>
            </a:pPr>
            <a:r>
              <a:rPr lang="en-US" sz="3600" b="1" dirty="0">
                <a:solidFill>
                  <a:srgbClr val="9CA3AF">
                    <a:alpha val="20000"/>
                  </a:srgbClr>
                </a:solidFill>
                <a:latin typeface="Karla" pitchFamily="34" charset="0"/>
                <a:ea typeface="Karla" pitchFamily="34" charset="-122"/>
                <a:cs typeface="Karla" pitchFamily="34" charset="-120"/>
              </a:rPr>
              <a:t>28</a:t>
            </a:r>
            <a:endParaRPr lang="en-US" sz="3600" dirty="0"/>
          </a:p>
        </p:txBody>
      </p:sp>
      <p:sp>
        <p:nvSpPr>
          <p:cNvPr id="8" name="Shape 6"/>
          <p:cNvSpPr/>
          <p:nvPr/>
        </p:nvSpPr>
        <p:spPr>
          <a:xfrm>
            <a:off x="1067105" y="1695298"/>
            <a:ext cx="10668305" cy="838505"/>
          </a:xfrm>
          <a:prstGeom prst="rect">
            <a:avLst/>
          </a:prstGeom>
          <a:solidFill>
            <a:srgbClr val="FEF2F2"/>
          </a:solidFill>
          <a:ln/>
        </p:spPr>
        <p:txBody>
          <a:bodyPr/>
          <a:lstStyle/>
          <a:p>
            <a:endParaRPr lang="en-US"/>
          </a:p>
        </p:txBody>
      </p:sp>
      <p:sp>
        <p:nvSpPr>
          <p:cNvPr id="9" name="Shape 7"/>
          <p:cNvSpPr/>
          <p:nvPr/>
        </p:nvSpPr>
        <p:spPr>
          <a:xfrm>
            <a:off x="1067105" y="1695298"/>
            <a:ext cx="38405" cy="838505"/>
          </a:xfrm>
          <a:prstGeom prst="rect">
            <a:avLst/>
          </a:prstGeom>
          <a:solidFill>
            <a:srgbClr val="E5E7EB"/>
          </a:solidFill>
          <a:ln/>
        </p:spPr>
        <p:txBody>
          <a:bodyPr/>
          <a:lstStyle/>
          <a:p>
            <a:endParaRPr lang="en-US"/>
          </a:p>
        </p:txBody>
      </p:sp>
      <p:sp>
        <p:nvSpPr>
          <p:cNvPr id="10" name="Text 8"/>
          <p:cNvSpPr txBox="1"/>
          <p:nvPr/>
        </p:nvSpPr>
        <p:spPr>
          <a:xfrm>
            <a:off x="1257300" y="1876349"/>
            <a:ext cx="7663586" cy="476402"/>
          </a:xfrm>
          <a:prstGeom prst="rect">
            <a:avLst/>
          </a:prstGeom>
          <a:noFill/>
          <a:ln/>
        </p:spPr>
        <p:txBody>
          <a:bodyPr wrap="square" lIns="0" tIns="0" rIns="0" bIns="0" rtlCol="0" anchor="ctr"/>
          <a:lstStyle/>
          <a:p>
            <a:pPr marL="0" indent="0" algn="l">
              <a:buNone/>
            </a:pPr>
            <a:r>
              <a:rPr lang="en-US" sz="1300" dirty="0">
                <a:solidFill>
                  <a:srgbClr val="1F2937"/>
                </a:solidFill>
                <a:latin typeface="Karla" pitchFamily="34" charset="0"/>
                <a:ea typeface="Karla" pitchFamily="34" charset="-122"/>
                <a:cs typeface="Karla" pitchFamily="34" charset="-120"/>
              </a:rPr>
              <a:t>Financial Impact: Owlet recorded a $23.2M contra-revenue adjustment tied to returns after sales suspension.</a:t>
            </a:r>
            <a:endParaRPr lang="en-US" sz="1300" dirty="0"/>
          </a:p>
        </p:txBody>
      </p:sp>
      <p:sp>
        <p:nvSpPr>
          <p:cNvPr id="11" name="Shape 9"/>
          <p:cNvSpPr/>
          <p:nvPr/>
        </p:nvSpPr>
        <p:spPr>
          <a:xfrm>
            <a:off x="9493302" y="1914754"/>
            <a:ext cx="1089050" cy="400507"/>
          </a:xfrm>
          <a:prstGeom prst="roundRect">
            <a:avLst>
              <a:gd name="adj" fmla="val 21744"/>
            </a:avLst>
          </a:prstGeom>
          <a:solidFill>
            <a:srgbClr val="FFFFFF"/>
          </a:solidFill>
          <a:ln w="12700">
            <a:solidFill>
              <a:srgbClr val="FEE2E2"/>
            </a:solidFill>
            <a:prstDash val="solid"/>
          </a:ln>
        </p:spPr>
        <p:txBody>
          <a:bodyPr/>
          <a:lstStyle/>
          <a:p>
            <a:endParaRPr lang="en-US"/>
          </a:p>
        </p:txBody>
      </p:sp>
      <p:sp>
        <p:nvSpPr>
          <p:cNvPr id="12" name="Text 10"/>
          <p:cNvSpPr txBox="1"/>
          <p:nvPr/>
        </p:nvSpPr>
        <p:spPr>
          <a:xfrm>
            <a:off x="9616745" y="1971446"/>
            <a:ext cx="1057961" cy="286207"/>
          </a:xfrm>
          <a:prstGeom prst="rect">
            <a:avLst/>
          </a:prstGeom>
          <a:noFill/>
          <a:ln/>
        </p:spPr>
        <p:txBody>
          <a:bodyPr wrap="square" lIns="0" tIns="0" rIns="0" bIns="0" rtlCol="0" anchor="ctr"/>
          <a:lstStyle/>
          <a:p>
            <a:pPr marL="0" indent="0" algn="l">
              <a:buNone/>
            </a:pPr>
            <a:r>
              <a:rPr lang="en-US" sz="900" b="1" dirty="0">
                <a:solidFill>
                  <a:srgbClr val="EF4444"/>
                </a:solidFill>
                <a:latin typeface="ui-sans-serif" pitchFamily="34" charset="0"/>
                <a:ea typeface="ui-sans-serif" pitchFamily="34" charset="-122"/>
                <a:cs typeface="ui-sans-serif" pitchFamily="34" charset="-120"/>
              </a:rPr>
              <a:t>REAL MARKET CONSEQUENCE</a:t>
            </a:r>
            <a:endParaRPr lang="en-US" sz="900" dirty="0"/>
          </a:p>
        </p:txBody>
      </p:sp>
      <p:sp>
        <p:nvSpPr>
          <p:cNvPr id="13" name="Shape 11"/>
          <p:cNvSpPr/>
          <p:nvPr/>
        </p:nvSpPr>
        <p:spPr>
          <a:xfrm>
            <a:off x="1067105" y="3295498"/>
            <a:ext cx="5181905" cy="9144"/>
          </a:xfrm>
          <a:prstGeom prst="rect">
            <a:avLst/>
          </a:prstGeom>
          <a:solidFill>
            <a:srgbClr val="F3F4F6"/>
          </a:solidFill>
          <a:ln/>
        </p:spPr>
        <p:txBody>
          <a:bodyPr/>
          <a:lstStyle/>
          <a:p>
            <a:endParaRPr lang="en-US"/>
          </a:p>
        </p:txBody>
      </p:sp>
      <p:sp>
        <p:nvSpPr>
          <p:cNvPr id="14" name="Text 12"/>
          <p:cNvSpPr txBox="1"/>
          <p:nvPr/>
        </p:nvSpPr>
        <p:spPr>
          <a:xfrm>
            <a:off x="1067105" y="2971800"/>
            <a:ext cx="1953158" cy="219456"/>
          </a:xfrm>
          <a:prstGeom prst="rect">
            <a:avLst/>
          </a:prstGeom>
          <a:noFill/>
          <a:ln/>
        </p:spPr>
        <p:txBody>
          <a:bodyPr wrap="square" lIns="0" tIns="0" rIns="0" bIns="0" rtlCol="0" anchor="ctr"/>
          <a:lstStyle/>
          <a:p>
            <a:pPr marL="0" indent="0" algn="l">
              <a:buNone/>
            </a:pPr>
            <a:r>
              <a:rPr lang="en-US" sz="1500" dirty="0">
                <a:solidFill>
                  <a:srgbClr val="374151"/>
                </a:solidFill>
                <a:latin typeface="Tenor Sans" pitchFamily="34" charset="0"/>
                <a:ea typeface="Tenor Sans" pitchFamily="34" charset="-122"/>
                <a:cs typeface="Tenor Sans" pitchFamily="34" charset="-120"/>
              </a:rPr>
              <a:t>Sequence of Events</a:t>
            </a:r>
            <a:endParaRPr lang="en-US" sz="1500" dirty="0"/>
          </a:p>
        </p:txBody>
      </p:sp>
      <p:sp>
        <p:nvSpPr>
          <p:cNvPr id="15" name="Shape 13"/>
          <p:cNvSpPr/>
          <p:nvPr/>
        </p:nvSpPr>
        <p:spPr>
          <a:xfrm>
            <a:off x="6553505" y="2609698"/>
            <a:ext cx="5181905" cy="2152498"/>
          </a:xfrm>
          <a:prstGeom prst="roundRect">
            <a:avLst>
              <a:gd name="adj" fmla="val 1504"/>
            </a:avLst>
          </a:prstGeom>
          <a:solidFill>
            <a:srgbClr val="F9FAFB"/>
          </a:solidFill>
          <a:ln w="12700">
            <a:solidFill>
              <a:srgbClr val="E5E7EB"/>
            </a:solidFill>
            <a:prstDash val="solid"/>
          </a:ln>
        </p:spPr>
        <p:txBody>
          <a:bodyPr/>
          <a:lstStyle/>
          <a:p>
            <a:endParaRPr lang="en-US"/>
          </a:p>
        </p:txBody>
      </p:sp>
      <p:pic>
        <p:nvPicPr>
          <p:cNvPr id="16" name="Image 0" descr="preencoded.png"/>
          <p:cNvPicPr>
            <a:picLocks noChangeAspect="1"/>
          </p:cNvPicPr>
          <p:nvPr/>
        </p:nvPicPr>
        <p:blipFill>
          <a:blip r:embed="rId3"/>
          <a:srcRect/>
          <a:stretch/>
        </p:blipFill>
        <p:spPr>
          <a:xfrm>
            <a:off x="6791249" y="2895905"/>
            <a:ext cx="171907" cy="171907"/>
          </a:xfrm>
          <a:prstGeom prst="rect">
            <a:avLst/>
          </a:prstGeom>
        </p:spPr>
      </p:pic>
      <p:sp>
        <p:nvSpPr>
          <p:cNvPr id="17" name="Text 14"/>
          <p:cNvSpPr txBox="1"/>
          <p:nvPr/>
        </p:nvSpPr>
        <p:spPr>
          <a:xfrm>
            <a:off x="7039051" y="2848356"/>
            <a:ext cx="1329538" cy="267005"/>
          </a:xfrm>
          <a:prstGeom prst="rect">
            <a:avLst/>
          </a:prstGeom>
          <a:noFill/>
          <a:ln/>
        </p:spPr>
        <p:txBody>
          <a:bodyPr wrap="square" lIns="0" tIns="0" rIns="0" bIns="0" rtlCol="0" anchor="ctr"/>
          <a:lstStyle/>
          <a:p>
            <a:pPr marL="0" indent="0" algn="l">
              <a:buNone/>
            </a:pPr>
            <a:r>
              <a:rPr lang="en-US" sz="1300" dirty="0">
                <a:solidFill>
                  <a:srgbClr val="1F2937"/>
                </a:solidFill>
                <a:latin typeface="Tenor Sans" pitchFamily="34" charset="0"/>
                <a:ea typeface="Tenor Sans" pitchFamily="34" charset="-122"/>
                <a:cs typeface="Tenor Sans" pitchFamily="34" charset="-120"/>
              </a:rPr>
              <a:t>FDA Rationale</a:t>
            </a:r>
            <a:endParaRPr lang="en-US" sz="1300" dirty="0"/>
          </a:p>
        </p:txBody>
      </p:sp>
      <p:sp>
        <p:nvSpPr>
          <p:cNvPr id="18" name="Shape 15"/>
          <p:cNvSpPr/>
          <p:nvPr/>
        </p:nvSpPr>
        <p:spPr>
          <a:xfrm>
            <a:off x="6791249" y="3228746"/>
            <a:ext cx="2143354" cy="666598"/>
          </a:xfrm>
          <a:prstGeom prst="roundRect">
            <a:avLst>
              <a:gd name="adj" fmla="val 7839"/>
            </a:avLst>
          </a:prstGeom>
          <a:solidFill>
            <a:srgbClr val="FFFFFF"/>
          </a:solidFill>
          <a:ln w="12700">
            <a:solidFill>
              <a:srgbClr val="F3F4F6"/>
            </a:solidFill>
            <a:prstDash val="solid"/>
          </a:ln>
          <a:effectLst>
            <a:outerShdw blurRad="12700" dist="12700" dir="16200000" algn="bl" rotWithShape="0">
              <a:srgbClr val="000000">
                <a:alpha val="75000"/>
              </a:srgbClr>
            </a:outerShdw>
          </a:effectLst>
        </p:spPr>
        <p:txBody>
          <a:bodyPr/>
          <a:lstStyle/>
          <a:p>
            <a:endParaRPr lang="en-US"/>
          </a:p>
        </p:txBody>
      </p:sp>
      <p:sp>
        <p:nvSpPr>
          <p:cNvPr id="19" name="Text 16"/>
          <p:cNvSpPr txBox="1"/>
          <p:nvPr/>
        </p:nvSpPr>
        <p:spPr>
          <a:xfrm>
            <a:off x="7584034" y="3362249"/>
            <a:ext cx="638251" cy="133502"/>
          </a:xfrm>
          <a:prstGeom prst="rect">
            <a:avLst/>
          </a:prstGeom>
          <a:noFill/>
          <a:ln/>
        </p:spPr>
        <p:txBody>
          <a:bodyPr wrap="square" lIns="0" tIns="0" rIns="0" bIns="0" rtlCol="0" anchor="ctr"/>
          <a:lstStyle/>
          <a:p>
            <a:pPr marL="0" indent="0" algn="ctr">
              <a:buNone/>
            </a:pPr>
            <a:r>
              <a:rPr lang="en-US" sz="900" b="1" dirty="0">
                <a:solidFill>
                  <a:srgbClr val="6B7280"/>
                </a:solidFill>
                <a:latin typeface="Karla" pitchFamily="34" charset="0"/>
                <a:ea typeface="Karla" pitchFamily="34" charset="-122"/>
                <a:cs typeface="Karla" pitchFamily="34" charset="-120"/>
              </a:rPr>
              <a:t>FUNCTION</a:t>
            </a:r>
            <a:endParaRPr lang="en-US" sz="900" dirty="0"/>
          </a:p>
        </p:txBody>
      </p:sp>
      <p:sp>
        <p:nvSpPr>
          <p:cNvPr id="20" name="Text 17"/>
          <p:cNvSpPr txBox="1"/>
          <p:nvPr/>
        </p:nvSpPr>
        <p:spPr>
          <a:xfrm>
            <a:off x="7171639" y="3562502"/>
            <a:ext cx="1495958" cy="181051"/>
          </a:xfrm>
          <a:prstGeom prst="rect">
            <a:avLst/>
          </a:prstGeom>
          <a:noFill/>
          <a:ln/>
        </p:spPr>
        <p:txBody>
          <a:bodyPr wrap="square" lIns="0" tIns="0" rIns="0" bIns="0" rtlCol="0" anchor="ctr"/>
          <a:lstStyle/>
          <a:p>
            <a:pPr marL="0" indent="0" algn="ctr">
              <a:buNone/>
            </a:pPr>
            <a:r>
              <a:rPr lang="en-US" sz="1200" b="1" dirty="0">
                <a:solidFill>
                  <a:srgbClr val="1F2937"/>
                </a:solidFill>
                <a:latin typeface="Karla" pitchFamily="34" charset="0"/>
                <a:ea typeface="Karla" pitchFamily="34" charset="-122"/>
                <a:cs typeface="Karla" pitchFamily="34" charset="-120"/>
              </a:rPr>
              <a:t>SpO₂ / HR Tracking</a:t>
            </a:r>
            <a:endParaRPr lang="en-US" sz="1200" dirty="0"/>
          </a:p>
        </p:txBody>
      </p:sp>
      <p:sp>
        <p:nvSpPr>
          <p:cNvPr id="21" name="Text 18"/>
          <p:cNvSpPr txBox="1"/>
          <p:nvPr/>
        </p:nvSpPr>
        <p:spPr>
          <a:xfrm>
            <a:off x="9079992" y="3448202"/>
            <a:ext cx="247802" cy="228600"/>
          </a:xfrm>
          <a:prstGeom prst="rect">
            <a:avLst/>
          </a:prstGeom>
          <a:noFill/>
          <a:ln/>
        </p:spPr>
        <p:txBody>
          <a:bodyPr wrap="square" lIns="0" tIns="0" rIns="0" bIns="0" rtlCol="0" anchor="ctr"/>
          <a:lstStyle/>
          <a:p>
            <a:pPr marL="0" indent="0" algn="l">
              <a:buNone/>
            </a:pPr>
            <a:r>
              <a:rPr lang="en-US" sz="1200" dirty="0">
                <a:solidFill>
                  <a:srgbClr val="D1D5DB"/>
                </a:solidFill>
                <a:latin typeface="ui-sans-serif" pitchFamily="34" charset="0"/>
                <a:ea typeface="ui-sans-serif" pitchFamily="34" charset="-122"/>
                <a:cs typeface="ui-sans-serif" pitchFamily="34" charset="-120"/>
              </a:rPr>
              <a:t>+</a:t>
            </a:r>
            <a:endParaRPr lang="en-US" sz="1200" dirty="0"/>
          </a:p>
        </p:txBody>
      </p:sp>
      <p:sp>
        <p:nvSpPr>
          <p:cNvPr id="22" name="Shape 19"/>
          <p:cNvSpPr/>
          <p:nvPr/>
        </p:nvSpPr>
        <p:spPr>
          <a:xfrm>
            <a:off x="9359798" y="3228746"/>
            <a:ext cx="2143354" cy="666598"/>
          </a:xfrm>
          <a:prstGeom prst="roundRect">
            <a:avLst>
              <a:gd name="adj" fmla="val 7839"/>
            </a:avLst>
          </a:prstGeom>
          <a:solidFill>
            <a:srgbClr val="FFFFFF"/>
          </a:solidFill>
          <a:ln w="12700">
            <a:solidFill>
              <a:srgbClr val="F3F4F6"/>
            </a:solidFill>
            <a:prstDash val="solid"/>
          </a:ln>
          <a:effectLst>
            <a:outerShdw blurRad="12700" dist="12700" dir="16200000" algn="bl" rotWithShape="0">
              <a:srgbClr val="000000">
                <a:alpha val="75000"/>
              </a:srgbClr>
            </a:outerShdw>
          </a:effectLst>
        </p:spPr>
        <p:txBody>
          <a:bodyPr/>
          <a:lstStyle/>
          <a:p>
            <a:endParaRPr lang="en-US"/>
          </a:p>
        </p:txBody>
      </p:sp>
      <p:sp>
        <p:nvSpPr>
          <p:cNvPr id="23" name="Text 20"/>
          <p:cNvSpPr txBox="1"/>
          <p:nvPr/>
        </p:nvSpPr>
        <p:spPr>
          <a:xfrm>
            <a:off x="10156241" y="3362249"/>
            <a:ext cx="638251" cy="133502"/>
          </a:xfrm>
          <a:prstGeom prst="rect">
            <a:avLst/>
          </a:prstGeom>
          <a:noFill/>
          <a:ln/>
        </p:spPr>
        <p:txBody>
          <a:bodyPr wrap="square" lIns="0" tIns="0" rIns="0" bIns="0" rtlCol="0" anchor="ctr"/>
          <a:lstStyle/>
          <a:p>
            <a:pPr marL="0" indent="0" algn="ctr">
              <a:buNone/>
            </a:pPr>
            <a:r>
              <a:rPr lang="en-US" sz="900" b="1" dirty="0">
                <a:solidFill>
                  <a:srgbClr val="6B7280"/>
                </a:solidFill>
                <a:latin typeface="Karla" pitchFamily="34" charset="0"/>
                <a:ea typeface="Karla" pitchFamily="34" charset="-122"/>
                <a:cs typeface="Karla" pitchFamily="34" charset="-120"/>
              </a:rPr>
              <a:t>BEHAVIOR</a:t>
            </a:r>
            <a:endParaRPr lang="en-US" sz="900" dirty="0"/>
          </a:p>
        </p:txBody>
      </p:sp>
      <p:sp>
        <p:nvSpPr>
          <p:cNvPr id="24" name="Text 21"/>
          <p:cNvSpPr txBox="1"/>
          <p:nvPr/>
        </p:nvSpPr>
        <p:spPr>
          <a:xfrm>
            <a:off x="9880092" y="3562502"/>
            <a:ext cx="1219810" cy="181051"/>
          </a:xfrm>
          <a:prstGeom prst="rect">
            <a:avLst/>
          </a:prstGeom>
          <a:noFill/>
          <a:ln/>
        </p:spPr>
        <p:txBody>
          <a:bodyPr wrap="square" lIns="0" tIns="0" rIns="0" bIns="0" rtlCol="0" anchor="ctr"/>
          <a:lstStyle/>
          <a:p>
            <a:pPr marL="0" indent="0" algn="ctr">
              <a:buNone/>
            </a:pPr>
            <a:r>
              <a:rPr lang="en-US" sz="1200" b="1" dirty="0">
                <a:solidFill>
                  <a:srgbClr val="1F2937"/>
                </a:solidFill>
                <a:latin typeface="Karla" pitchFamily="34" charset="0"/>
                <a:ea typeface="Karla" pitchFamily="34" charset="-122"/>
                <a:cs typeface="Karla" pitchFamily="34" charset="-120"/>
              </a:rPr>
              <a:t>Alarm to Notify</a:t>
            </a:r>
            <a:endParaRPr lang="en-US" sz="1200" dirty="0"/>
          </a:p>
        </p:txBody>
      </p:sp>
      <p:sp>
        <p:nvSpPr>
          <p:cNvPr id="25" name="Shape 22"/>
          <p:cNvSpPr/>
          <p:nvPr/>
        </p:nvSpPr>
        <p:spPr>
          <a:xfrm>
            <a:off x="6791249" y="4048049"/>
            <a:ext cx="4705502" cy="476402"/>
          </a:xfrm>
          <a:prstGeom prst="roundRect">
            <a:avLst>
              <a:gd name="adj" fmla="val 15355"/>
            </a:avLst>
          </a:prstGeom>
          <a:solidFill>
            <a:srgbClr val="FEF2F2"/>
          </a:solidFill>
          <a:ln w="12700">
            <a:solidFill>
              <a:srgbClr val="FEE2E2"/>
            </a:solidFill>
            <a:prstDash val="solid"/>
          </a:ln>
        </p:spPr>
        <p:txBody>
          <a:bodyPr/>
          <a:lstStyle/>
          <a:p>
            <a:endParaRPr lang="en-US"/>
          </a:p>
        </p:txBody>
      </p:sp>
      <p:sp>
        <p:nvSpPr>
          <p:cNvPr id="26" name="Text 23"/>
          <p:cNvSpPr txBox="1"/>
          <p:nvPr/>
        </p:nvSpPr>
        <p:spPr>
          <a:xfrm>
            <a:off x="7829093" y="4190695"/>
            <a:ext cx="2753258" cy="181051"/>
          </a:xfrm>
          <a:prstGeom prst="rect">
            <a:avLst/>
          </a:prstGeom>
          <a:noFill/>
          <a:ln/>
        </p:spPr>
        <p:txBody>
          <a:bodyPr wrap="square" lIns="0" tIns="0" rIns="0" bIns="0" rtlCol="0" anchor="ctr"/>
          <a:lstStyle/>
          <a:p>
            <a:pPr marL="0" indent="0" algn="ctr">
              <a:buNone/>
            </a:pPr>
            <a:r>
              <a:rPr lang="en-US" sz="1200" b="1" dirty="0">
                <a:solidFill>
                  <a:srgbClr val="EF4444"/>
                </a:solidFill>
                <a:latin typeface="Karla" pitchFamily="34" charset="0"/>
                <a:ea typeface="Karla" pitchFamily="34" charset="-122"/>
                <a:cs typeface="Karla" pitchFamily="34" charset="-120"/>
              </a:rPr>
              <a:t>= Diagnostic Intent (Medical Device)</a:t>
            </a:r>
            <a:endParaRPr lang="en-US" sz="1200" dirty="0"/>
          </a:p>
        </p:txBody>
      </p:sp>
      <p:sp>
        <p:nvSpPr>
          <p:cNvPr id="27" name="Shape 24"/>
          <p:cNvSpPr/>
          <p:nvPr/>
        </p:nvSpPr>
        <p:spPr>
          <a:xfrm>
            <a:off x="6553505" y="4990795"/>
            <a:ext cx="38405" cy="685800"/>
          </a:xfrm>
          <a:prstGeom prst="rect">
            <a:avLst/>
          </a:prstGeom>
          <a:solidFill>
            <a:srgbClr val="E5E7EB"/>
          </a:solidFill>
          <a:ln/>
        </p:spPr>
        <p:txBody>
          <a:bodyPr/>
          <a:lstStyle/>
          <a:p>
            <a:endParaRPr lang="en-US"/>
          </a:p>
        </p:txBody>
      </p:sp>
      <p:sp>
        <p:nvSpPr>
          <p:cNvPr id="28" name="Text 25"/>
          <p:cNvSpPr txBox="1"/>
          <p:nvPr/>
        </p:nvSpPr>
        <p:spPr>
          <a:xfrm>
            <a:off x="6743700" y="5009998"/>
            <a:ext cx="4543654" cy="409651"/>
          </a:xfrm>
          <a:prstGeom prst="rect">
            <a:avLst/>
          </a:prstGeom>
          <a:noFill/>
          <a:ln/>
        </p:spPr>
        <p:txBody>
          <a:bodyPr wrap="square" lIns="0" tIns="0" rIns="0" bIns="0" rtlCol="0" anchor="ctr"/>
          <a:lstStyle/>
          <a:p>
            <a:pPr marL="0" indent="0" algn="l">
              <a:buNone/>
            </a:pPr>
            <a:r>
              <a:rPr lang="en-US" sz="1200" i="1" dirty="0">
                <a:solidFill>
                  <a:srgbClr val="374151"/>
                </a:solidFill>
                <a:latin typeface="Karla" pitchFamily="34" charset="0"/>
                <a:ea typeface="Karla" pitchFamily="34" charset="-122"/>
                <a:cs typeface="Karla" pitchFamily="34" charset="-120"/>
              </a:rPr>
              <a:t>"marketing Owlet Smart Socks... without marketing clearance or approval... [in violation of the FD&amp;C Act]"</a:t>
            </a:r>
            <a:endParaRPr lang="en-US" sz="1200" dirty="0"/>
          </a:p>
        </p:txBody>
      </p:sp>
      <p:sp>
        <p:nvSpPr>
          <p:cNvPr id="29" name="Text 26"/>
          <p:cNvSpPr txBox="1"/>
          <p:nvPr/>
        </p:nvSpPr>
        <p:spPr>
          <a:xfrm>
            <a:off x="6743700" y="5533949"/>
            <a:ext cx="1390802" cy="133502"/>
          </a:xfrm>
          <a:prstGeom prst="rect">
            <a:avLst/>
          </a:prstGeom>
          <a:noFill/>
          <a:ln/>
        </p:spPr>
        <p:txBody>
          <a:bodyPr wrap="square" lIns="0" tIns="0" rIns="0" bIns="0" rtlCol="0" anchor="ctr"/>
          <a:lstStyle/>
          <a:p>
            <a:pPr marL="0" indent="0" algn="l">
              <a:buNone/>
            </a:pPr>
            <a:r>
              <a:rPr lang="en-US" sz="900" b="1" dirty="0">
                <a:solidFill>
                  <a:srgbClr val="9CA3AF"/>
                </a:solidFill>
                <a:latin typeface="Karla" pitchFamily="34" charset="0"/>
                <a:ea typeface="Karla" pitchFamily="34" charset="-122"/>
                <a:cs typeface="Karla" pitchFamily="34" charset="-120"/>
              </a:rPr>
              <a:t>— FDA WARNING LETTER</a:t>
            </a:r>
            <a:endParaRPr lang="en-US" sz="900" dirty="0"/>
          </a:p>
        </p:txBody>
      </p:sp>
      <p:sp>
        <p:nvSpPr>
          <p:cNvPr id="30" name="Shape 27"/>
          <p:cNvSpPr/>
          <p:nvPr/>
        </p:nvSpPr>
        <p:spPr>
          <a:xfrm>
            <a:off x="6553505" y="5905195"/>
            <a:ext cx="38405" cy="685800"/>
          </a:xfrm>
          <a:prstGeom prst="rect">
            <a:avLst/>
          </a:prstGeom>
          <a:solidFill>
            <a:srgbClr val="D1D5DB"/>
          </a:solidFill>
          <a:ln/>
        </p:spPr>
        <p:txBody>
          <a:bodyPr/>
          <a:lstStyle/>
          <a:p>
            <a:endParaRPr lang="en-US"/>
          </a:p>
        </p:txBody>
      </p:sp>
      <p:sp>
        <p:nvSpPr>
          <p:cNvPr id="31" name="Text 28"/>
          <p:cNvSpPr txBox="1"/>
          <p:nvPr/>
        </p:nvSpPr>
        <p:spPr>
          <a:xfrm>
            <a:off x="6743700" y="5924398"/>
            <a:ext cx="4800600" cy="409651"/>
          </a:xfrm>
          <a:prstGeom prst="rect">
            <a:avLst/>
          </a:prstGeom>
          <a:noFill/>
          <a:ln/>
        </p:spPr>
        <p:txBody>
          <a:bodyPr wrap="square" lIns="0" tIns="0" rIns="0" bIns="0" rtlCol="0" anchor="ctr"/>
          <a:lstStyle/>
          <a:p>
            <a:pPr marL="0" indent="0" algn="l">
              <a:buNone/>
            </a:pPr>
            <a:r>
              <a:rPr lang="en-US" sz="1200" i="1" dirty="0">
                <a:solidFill>
                  <a:srgbClr val="374151"/>
                </a:solidFill>
                <a:latin typeface="Karla" pitchFamily="34" charset="0"/>
                <a:ea typeface="Karla" pitchFamily="34" charset="-122"/>
                <a:cs typeface="Karla" pitchFamily="34" charset="-120"/>
              </a:rPr>
              <a:t>"...recorded a contra-revenue adjustment of $23.2 million... primarily related to returns of the Smart Sock."</a:t>
            </a:r>
            <a:endParaRPr lang="en-US" sz="1200" dirty="0"/>
          </a:p>
        </p:txBody>
      </p:sp>
      <p:sp>
        <p:nvSpPr>
          <p:cNvPr id="32" name="Text 29"/>
          <p:cNvSpPr txBox="1"/>
          <p:nvPr/>
        </p:nvSpPr>
        <p:spPr>
          <a:xfrm>
            <a:off x="6743700" y="6448349"/>
            <a:ext cx="1819656" cy="133502"/>
          </a:xfrm>
          <a:prstGeom prst="rect">
            <a:avLst/>
          </a:prstGeom>
          <a:noFill/>
          <a:ln/>
        </p:spPr>
        <p:txBody>
          <a:bodyPr wrap="square" lIns="0" tIns="0" rIns="0" bIns="0" rtlCol="0" anchor="ctr"/>
          <a:lstStyle/>
          <a:p>
            <a:pPr marL="0" indent="0" algn="l">
              <a:buNone/>
            </a:pPr>
            <a:r>
              <a:rPr lang="en-US" sz="900" b="1" dirty="0">
                <a:solidFill>
                  <a:srgbClr val="9CA3AF"/>
                </a:solidFill>
                <a:latin typeface="Karla" pitchFamily="34" charset="0"/>
                <a:ea typeface="Karla" pitchFamily="34" charset="-122"/>
                <a:cs typeface="Karla" pitchFamily="34" charset="-120"/>
              </a:rPr>
              <a:t>— OWLET FINANCIAL REPORTING</a:t>
            </a:r>
            <a:endParaRPr lang="en-US" sz="900" dirty="0"/>
          </a:p>
        </p:txBody>
      </p:sp>
      <p:sp>
        <p:nvSpPr>
          <p:cNvPr id="37" name="Text 33"/>
          <p:cNvSpPr txBox="1"/>
          <p:nvPr/>
        </p:nvSpPr>
        <p:spPr>
          <a:xfrm>
            <a:off x="2734056" y="3552444"/>
            <a:ext cx="734263" cy="181051"/>
          </a:xfrm>
          <a:prstGeom prst="rect">
            <a:avLst/>
          </a:prstGeom>
          <a:noFill/>
          <a:ln/>
        </p:spPr>
        <p:txBody>
          <a:bodyPr wrap="square" lIns="0" tIns="0" rIns="0" bIns="0" rtlCol="0" anchor="ctr"/>
          <a:lstStyle/>
          <a:p>
            <a:pPr marL="0" indent="0" algn="r">
              <a:buNone/>
            </a:pPr>
            <a:r>
              <a:rPr lang="en-US" sz="1200" b="1" dirty="0">
                <a:solidFill>
                  <a:srgbClr val="1F2937"/>
                </a:solidFill>
                <a:latin typeface="Karla" pitchFamily="34" charset="0"/>
                <a:ea typeface="Karla" pitchFamily="34" charset="-122"/>
                <a:cs typeface="Karla" pitchFamily="34" charset="-120"/>
              </a:rPr>
              <a:t>Oct 2021</a:t>
            </a:r>
            <a:endParaRPr lang="en-US" sz="1200" dirty="0"/>
          </a:p>
        </p:txBody>
      </p:sp>
      <p:sp>
        <p:nvSpPr>
          <p:cNvPr id="38" name="Text 34"/>
          <p:cNvSpPr txBox="1"/>
          <p:nvPr/>
        </p:nvSpPr>
        <p:spPr>
          <a:xfrm>
            <a:off x="3962095" y="3552444"/>
            <a:ext cx="1515161" cy="181051"/>
          </a:xfrm>
          <a:prstGeom prst="rect">
            <a:avLst/>
          </a:prstGeom>
          <a:noFill/>
          <a:ln/>
        </p:spPr>
        <p:txBody>
          <a:bodyPr wrap="square" lIns="0" tIns="0" rIns="0" bIns="0" rtlCol="0" anchor="ctr"/>
          <a:lstStyle/>
          <a:p>
            <a:pPr marL="0" indent="0" algn="l">
              <a:buNone/>
            </a:pPr>
            <a:r>
              <a:rPr lang="en-US" sz="1200" b="1" dirty="0">
                <a:solidFill>
                  <a:srgbClr val="EF4444"/>
                </a:solidFill>
                <a:latin typeface="Karla" pitchFamily="34" charset="0"/>
                <a:ea typeface="Karla" pitchFamily="34" charset="-122"/>
                <a:cs typeface="Karla" pitchFamily="34" charset="-120"/>
              </a:rPr>
              <a:t>FDA Warning Letter</a:t>
            </a:r>
            <a:endParaRPr lang="en-US" sz="1200" dirty="0"/>
          </a:p>
        </p:txBody>
      </p:sp>
      <p:sp>
        <p:nvSpPr>
          <p:cNvPr id="39" name="Text 35"/>
          <p:cNvSpPr txBox="1"/>
          <p:nvPr/>
        </p:nvSpPr>
        <p:spPr>
          <a:xfrm>
            <a:off x="3962095" y="3810305"/>
            <a:ext cx="1929384" cy="162763"/>
          </a:xfrm>
          <a:prstGeom prst="rect">
            <a:avLst/>
          </a:prstGeom>
          <a:noFill/>
          <a:ln/>
        </p:spPr>
        <p:txBody>
          <a:bodyPr wrap="square" lIns="0" tIns="0" rIns="0" bIns="0" rtlCol="0" anchor="ctr"/>
          <a:lstStyle/>
          <a:p>
            <a:pPr marL="0" indent="0" algn="l">
              <a:buNone/>
            </a:pPr>
            <a:r>
              <a:rPr lang="en-US" sz="1000" dirty="0">
                <a:solidFill>
                  <a:srgbClr val="4B5563"/>
                </a:solidFill>
                <a:latin typeface="Karla" pitchFamily="34" charset="0"/>
                <a:ea typeface="Karla" pitchFamily="34" charset="-122"/>
                <a:cs typeface="Karla" pitchFamily="34" charset="-120"/>
              </a:rPr>
              <a:t>"Marketing without clearance"</a:t>
            </a:r>
            <a:endParaRPr lang="en-US" sz="1000" dirty="0"/>
          </a:p>
        </p:txBody>
      </p:sp>
      <p:sp>
        <p:nvSpPr>
          <p:cNvPr id="40" name="Shape 36"/>
          <p:cNvSpPr/>
          <p:nvPr/>
        </p:nvSpPr>
        <p:spPr>
          <a:xfrm>
            <a:off x="3581705" y="3562731"/>
            <a:ext cx="152705" cy="152705"/>
          </a:xfrm>
          <a:prstGeom prst="roundRect">
            <a:avLst>
              <a:gd name="adj" fmla="val 598802"/>
            </a:avLst>
          </a:prstGeom>
          <a:solidFill>
            <a:srgbClr val="EF4444"/>
          </a:solidFill>
          <a:ln w="50800">
            <a:solidFill>
              <a:srgbClr val="FFFFFF"/>
            </a:solidFill>
            <a:prstDash val="solid"/>
          </a:ln>
          <a:effectLst>
            <a:outerShdw blurRad="12700" dist="12700" dir="16200000" algn="bl" rotWithShape="0">
              <a:srgbClr val="000000">
                <a:alpha val="75000"/>
              </a:srgbClr>
            </a:outerShdw>
          </a:effectLst>
        </p:spPr>
        <p:txBody>
          <a:bodyPr/>
          <a:lstStyle/>
          <a:p>
            <a:endParaRPr lang="en-US"/>
          </a:p>
        </p:txBody>
      </p:sp>
      <p:sp>
        <p:nvSpPr>
          <p:cNvPr id="41" name="Text 37"/>
          <p:cNvSpPr txBox="1"/>
          <p:nvPr/>
        </p:nvSpPr>
        <p:spPr>
          <a:xfrm>
            <a:off x="2673706" y="4315054"/>
            <a:ext cx="800100" cy="181051"/>
          </a:xfrm>
          <a:prstGeom prst="rect">
            <a:avLst/>
          </a:prstGeom>
          <a:noFill/>
          <a:ln/>
        </p:spPr>
        <p:txBody>
          <a:bodyPr wrap="square" lIns="0" tIns="0" rIns="0" bIns="0" rtlCol="0" anchor="ctr"/>
          <a:lstStyle/>
          <a:p>
            <a:pPr marL="0" indent="0" algn="r">
              <a:buNone/>
            </a:pPr>
            <a:r>
              <a:rPr lang="en-US" sz="1200" b="1" dirty="0">
                <a:solidFill>
                  <a:srgbClr val="1F2937"/>
                </a:solidFill>
                <a:latin typeface="Karla" pitchFamily="34" charset="0"/>
                <a:ea typeface="Karla" pitchFamily="34" charset="-122"/>
                <a:cs typeface="Karla" pitchFamily="34" charset="-120"/>
              </a:rPr>
              <a:t>Late 2021</a:t>
            </a:r>
            <a:endParaRPr lang="en-US" sz="1200" dirty="0"/>
          </a:p>
        </p:txBody>
      </p:sp>
      <p:sp>
        <p:nvSpPr>
          <p:cNvPr id="42" name="Text 38"/>
          <p:cNvSpPr txBox="1"/>
          <p:nvPr/>
        </p:nvSpPr>
        <p:spPr>
          <a:xfrm>
            <a:off x="3962095" y="4315054"/>
            <a:ext cx="1028700" cy="181051"/>
          </a:xfrm>
          <a:prstGeom prst="rect">
            <a:avLst/>
          </a:prstGeom>
          <a:noFill/>
          <a:ln/>
        </p:spPr>
        <p:txBody>
          <a:bodyPr wrap="square" lIns="0" tIns="0" rIns="0" bIns="0" rtlCol="0" anchor="ctr"/>
          <a:lstStyle/>
          <a:p>
            <a:pPr marL="0" indent="0" algn="l">
              <a:buNone/>
            </a:pPr>
            <a:r>
              <a:rPr lang="en-US" sz="1200" b="1" dirty="0">
                <a:solidFill>
                  <a:srgbClr val="1F2937"/>
                </a:solidFill>
                <a:latin typeface="Karla" pitchFamily="34" charset="0"/>
                <a:ea typeface="Karla" pitchFamily="34" charset="-122"/>
                <a:cs typeface="Karla" pitchFamily="34" charset="-120"/>
              </a:rPr>
              <a:t>Sales Halted</a:t>
            </a:r>
            <a:endParaRPr lang="en-US" sz="1200" dirty="0"/>
          </a:p>
        </p:txBody>
      </p:sp>
      <p:sp>
        <p:nvSpPr>
          <p:cNvPr id="43" name="Text 39"/>
          <p:cNvSpPr txBox="1"/>
          <p:nvPr/>
        </p:nvSpPr>
        <p:spPr>
          <a:xfrm>
            <a:off x="3962095" y="4572000"/>
            <a:ext cx="1786738" cy="352958"/>
          </a:xfrm>
          <a:prstGeom prst="rect">
            <a:avLst/>
          </a:prstGeom>
          <a:noFill/>
          <a:ln/>
        </p:spPr>
        <p:txBody>
          <a:bodyPr wrap="square" lIns="0" tIns="0" rIns="0" bIns="0" rtlCol="0" anchor="ctr"/>
          <a:lstStyle/>
          <a:p>
            <a:pPr marL="0" indent="0" algn="l">
              <a:buNone/>
            </a:pPr>
            <a:r>
              <a:rPr lang="en-US" sz="1000" dirty="0">
                <a:solidFill>
                  <a:srgbClr val="4B5563"/>
                </a:solidFill>
                <a:latin typeface="Karla" pitchFamily="34" charset="0"/>
                <a:ea typeface="Karla" pitchFamily="34" charset="-122"/>
                <a:cs typeface="Karla" pitchFamily="34" charset="-120"/>
              </a:rPr>
              <a:t>Retailers suspend US sales; returns accepted</a:t>
            </a:r>
            <a:endParaRPr lang="en-US" sz="1000" dirty="0"/>
          </a:p>
        </p:txBody>
      </p:sp>
      <p:sp>
        <p:nvSpPr>
          <p:cNvPr id="44" name="Shape 40"/>
          <p:cNvSpPr/>
          <p:nvPr/>
        </p:nvSpPr>
        <p:spPr>
          <a:xfrm>
            <a:off x="3581705" y="4324426"/>
            <a:ext cx="152705" cy="152705"/>
          </a:xfrm>
          <a:prstGeom prst="roundRect">
            <a:avLst>
              <a:gd name="adj" fmla="val 598802"/>
            </a:avLst>
          </a:prstGeom>
          <a:solidFill>
            <a:srgbClr val="9CA3AF"/>
          </a:solidFill>
          <a:ln w="50800">
            <a:solidFill>
              <a:srgbClr val="FFFFFF"/>
            </a:solidFill>
            <a:prstDash val="solid"/>
          </a:ln>
          <a:effectLst>
            <a:outerShdw blurRad="12700" dist="12700" dir="16200000" algn="bl" rotWithShape="0">
              <a:srgbClr val="000000">
                <a:alpha val="75000"/>
              </a:srgbClr>
            </a:outerShdw>
          </a:effectLst>
        </p:spPr>
        <p:txBody>
          <a:bodyPr/>
          <a:lstStyle/>
          <a:p>
            <a:endParaRPr lang="en-US"/>
          </a:p>
        </p:txBody>
      </p:sp>
      <p:sp>
        <p:nvSpPr>
          <p:cNvPr id="45" name="Text 41"/>
          <p:cNvSpPr txBox="1"/>
          <p:nvPr/>
        </p:nvSpPr>
        <p:spPr>
          <a:xfrm>
            <a:off x="2783434" y="5266944"/>
            <a:ext cx="685800" cy="181051"/>
          </a:xfrm>
          <a:prstGeom prst="rect">
            <a:avLst/>
          </a:prstGeom>
          <a:noFill/>
          <a:ln/>
        </p:spPr>
        <p:txBody>
          <a:bodyPr wrap="square" lIns="0" tIns="0" rIns="0" bIns="0" rtlCol="0" anchor="ctr"/>
          <a:lstStyle/>
          <a:p>
            <a:pPr marL="0" indent="0" algn="r">
              <a:buNone/>
            </a:pPr>
            <a:r>
              <a:rPr lang="en-US" sz="1200" b="1" dirty="0">
                <a:solidFill>
                  <a:srgbClr val="1F2937"/>
                </a:solidFill>
                <a:latin typeface="Karla" pitchFamily="34" charset="0"/>
                <a:ea typeface="Karla" pitchFamily="34" charset="-122"/>
                <a:cs typeface="Karla" pitchFamily="34" charset="-120"/>
              </a:rPr>
              <a:t>Q4 2021</a:t>
            </a:r>
            <a:endParaRPr lang="en-US" sz="1200" dirty="0"/>
          </a:p>
        </p:txBody>
      </p:sp>
      <p:sp>
        <p:nvSpPr>
          <p:cNvPr id="46" name="Text 42"/>
          <p:cNvSpPr txBox="1"/>
          <p:nvPr/>
        </p:nvSpPr>
        <p:spPr>
          <a:xfrm>
            <a:off x="3962095" y="5266944"/>
            <a:ext cx="1057961" cy="181051"/>
          </a:xfrm>
          <a:prstGeom prst="rect">
            <a:avLst/>
          </a:prstGeom>
          <a:noFill/>
          <a:ln/>
        </p:spPr>
        <p:txBody>
          <a:bodyPr wrap="square" lIns="0" tIns="0" rIns="0" bIns="0" rtlCol="0" anchor="ctr"/>
          <a:lstStyle/>
          <a:p>
            <a:pPr marL="0" indent="0" algn="l">
              <a:buNone/>
            </a:pPr>
            <a:r>
              <a:rPr lang="en-US" sz="1200" b="1" dirty="0">
                <a:solidFill>
                  <a:srgbClr val="1F2937"/>
                </a:solidFill>
                <a:latin typeface="Karla" pitchFamily="34" charset="0"/>
                <a:ea typeface="Karla" pitchFamily="34" charset="-122"/>
                <a:cs typeface="Karla" pitchFamily="34" charset="-120"/>
              </a:rPr>
              <a:t>Financial Hit</a:t>
            </a:r>
            <a:endParaRPr lang="en-US" sz="1200" dirty="0"/>
          </a:p>
        </p:txBody>
      </p:sp>
      <p:sp>
        <p:nvSpPr>
          <p:cNvPr id="47" name="Text 43"/>
          <p:cNvSpPr txBox="1"/>
          <p:nvPr/>
        </p:nvSpPr>
        <p:spPr>
          <a:xfrm>
            <a:off x="3962095" y="5524805"/>
            <a:ext cx="1510589" cy="352958"/>
          </a:xfrm>
          <a:prstGeom prst="rect">
            <a:avLst/>
          </a:prstGeom>
          <a:noFill/>
          <a:ln/>
        </p:spPr>
        <p:txBody>
          <a:bodyPr wrap="square" lIns="0" tIns="0" rIns="0" bIns="0" rtlCol="0" anchor="ctr"/>
          <a:lstStyle/>
          <a:p>
            <a:pPr marL="0" indent="0" algn="l">
              <a:buNone/>
            </a:pPr>
            <a:r>
              <a:rPr lang="en-US" sz="1000" dirty="0">
                <a:solidFill>
                  <a:srgbClr val="4B5563"/>
                </a:solidFill>
                <a:latin typeface="Karla" pitchFamily="34" charset="0"/>
                <a:ea typeface="Karla" pitchFamily="34" charset="-122"/>
                <a:cs typeface="Karla" pitchFamily="34" charset="-120"/>
              </a:rPr>
              <a:t>$23.2M contra-revenue adjustment</a:t>
            </a:r>
            <a:endParaRPr lang="en-US" sz="1000" dirty="0"/>
          </a:p>
        </p:txBody>
      </p:sp>
      <p:sp>
        <p:nvSpPr>
          <p:cNvPr id="48" name="Shape 44"/>
          <p:cNvSpPr/>
          <p:nvPr/>
        </p:nvSpPr>
        <p:spPr>
          <a:xfrm>
            <a:off x="3581705" y="5277231"/>
            <a:ext cx="152705" cy="152705"/>
          </a:xfrm>
          <a:prstGeom prst="roundRect">
            <a:avLst>
              <a:gd name="adj" fmla="val 598802"/>
            </a:avLst>
          </a:prstGeom>
          <a:solidFill>
            <a:srgbClr val="9CA3AF"/>
          </a:solidFill>
          <a:ln w="50800">
            <a:solidFill>
              <a:srgbClr val="FFFFFF"/>
            </a:solidFill>
            <a:prstDash val="solid"/>
          </a:ln>
          <a:effectLst>
            <a:outerShdw blurRad="12700" dist="12700" dir="16200000" algn="bl" rotWithShape="0">
              <a:srgbClr val="000000">
                <a:alpha val="75000"/>
              </a:srgbClr>
            </a:outerShdw>
          </a:effectLst>
        </p:spPr>
        <p:txBody>
          <a:bodyPr/>
          <a:lstStyle/>
          <a:p>
            <a:endParaRPr lang="en-US"/>
          </a:p>
        </p:txBody>
      </p:sp>
      <p:sp>
        <p:nvSpPr>
          <p:cNvPr id="49" name="Text 45"/>
          <p:cNvSpPr txBox="1"/>
          <p:nvPr/>
        </p:nvSpPr>
        <p:spPr>
          <a:xfrm>
            <a:off x="2663647" y="6219749"/>
            <a:ext cx="810158" cy="181051"/>
          </a:xfrm>
          <a:prstGeom prst="rect">
            <a:avLst/>
          </a:prstGeom>
          <a:noFill/>
          <a:ln/>
        </p:spPr>
        <p:txBody>
          <a:bodyPr wrap="square" lIns="0" tIns="0" rIns="0" bIns="0" rtlCol="0" anchor="ctr"/>
          <a:lstStyle/>
          <a:p>
            <a:pPr marL="0" indent="0" algn="r">
              <a:buNone/>
            </a:pPr>
            <a:r>
              <a:rPr lang="en-US" sz="1200" b="1" dirty="0">
                <a:solidFill>
                  <a:srgbClr val="1F2937"/>
                </a:solidFill>
                <a:latin typeface="Karla" pitchFamily="34" charset="0"/>
                <a:ea typeface="Karla" pitchFamily="34" charset="-122"/>
                <a:cs typeface="Karla" pitchFamily="34" charset="-120"/>
              </a:rPr>
              <a:t>Nov 2023</a:t>
            </a:r>
            <a:endParaRPr lang="en-US" sz="1200" dirty="0"/>
          </a:p>
        </p:txBody>
      </p:sp>
      <p:sp>
        <p:nvSpPr>
          <p:cNvPr id="50" name="Text 46"/>
          <p:cNvSpPr txBox="1"/>
          <p:nvPr/>
        </p:nvSpPr>
        <p:spPr>
          <a:xfrm>
            <a:off x="3962095" y="6219749"/>
            <a:ext cx="1324051" cy="181051"/>
          </a:xfrm>
          <a:prstGeom prst="rect">
            <a:avLst/>
          </a:prstGeom>
          <a:noFill/>
          <a:ln/>
        </p:spPr>
        <p:txBody>
          <a:bodyPr wrap="square" lIns="0" tIns="0" rIns="0" bIns="0" rtlCol="0" anchor="ctr"/>
          <a:lstStyle/>
          <a:p>
            <a:pPr marL="0" indent="0" algn="l">
              <a:buNone/>
            </a:pPr>
            <a:r>
              <a:rPr lang="en-US" sz="1200" b="1" dirty="0">
                <a:solidFill>
                  <a:srgbClr val="1E997C"/>
                </a:solidFill>
                <a:latin typeface="Karla" pitchFamily="34" charset="0"/>
                <a:ea typeface="Karla" pitchFamily="34" charset="-122"/>
                <a:cs typeface="Karla" pitchFamily="34" charset="-120"/>
              </a:rPr>
              <a:t>De Novo Granted</a:t>
            </a:r>
            <a:endParaRPr lang="en-US" sz="1200" dirty="0"/>
          </a:p>
        </p:txBody>
      </p:sp>
      <p:sp>
        <p:nvSpPr>
          <p:cNvPr id="51" name="Text 47"/>
          <p:cNvSpPr txBox="1"/>
          <p:nvPr/>
        </p:nvSpPr>
        <p:spPr>
          <a:xfrm>
            <a:off x="3962095" y="6476695"/>
            <a:ext cx="1976933" cy="162763"/>
          </a:xfrm>
          <a:prstGeom prst="rect">
            <a:avLst/>
          </a:prstGeom>
          <a:noFill/>
          <a:ln/>
        </p:spPr>
        <p:txBody>
          <a:bodyPr wrap="square" lIns="0" tIns="0" rIns="0" bIns="0" rtlCol="0" anchor="ctr"/>
          <a:lstStyle/>
          <a:p>
            <a:pPr marL="0" indent="0" algn="l">
              <a:buNone/>
            </a:pPr>
            <a:r>
              <a:rPr lang="en-US" sz="1000" dirty="0">
                <a:solidFill>
                  <a:srgbClr val="4B5563"/>
                </a:solidFill>
                <a:latin typeface="Karla" pitchFamily="34" charset="0"/>
                <a:ea typeface="Karla" pitchFamily="34" charset="-122"/>
                <a:cs typeface="Karla" pitchFamily="34" charset="-120"/>
              </a:rPr>
              <a:t>Authorization for "Dream Sock"</a:t>
            </a:r>
            <a:endParaRPr lang="en-US" sz="1000" dirty="0"/>
          </a:p>
        </p:txBody>
      </p:sp>
      <p:sp>
        <p:nvSpPr>
          <p:cNvPr id="52" name="Shape 48"/>
          <p:cNvSpPr/>
          <p:nvPr/>
        </p:nvSpPr>
        <p:spPr>
          <a:xfrm>
            <a:off x="3581705" y="6229121"/>
            <a:ext cx="152705" cy="152705"/>
          </a:xfrm>
          <a:prstGeom prst="roundRect">
            <a:avLst>
              <a:gd name="adj" fmla="val 598802"/>
            </a:avLst>
          </a:prstGeom>
          <a:solidFill>
            <a:srgbClr val="1E997C"/>
          </a:solidFill>
          <a:ln w="50800">
            <a:solidFill>
              <a:srgbClr val="FFFFFF"/>
            </a:solidFill>
            <a:prstDash val="solid"/>
          </a:ln>
          <a:effectLst>
            <a:outerShdw blurRad="12700" dist="12700" dir="16200000" algn="bl" rotWithShape="0">
              <a:srgbClr val="000000">
                <a:alpha val="75000"/>
              </a:srgbClr>
            </a:outerShdw>
          </a:effectLst>
        </p:spPr>
        <p:txBody>
          <a:bodyPr/>
          <a:lstStyle/>
          <a:p>
            <a:endParaRPr lang="en-US"/>
          </a:p>
        </p:txBody>
      </p:sp>
      <p:sp>
        <p:nvSpPr>
          <p:cNvPr id="53" name="Shape 49"/>
          <p:cNvSpPr/>
          <p:nvPr/>
        </p:nvSpPr>
        <p:spPr>
          <a:xfrm>
            <a:off x="0" y="0"/>
            <a:ext cx="609905" cy="6858000"/>
          </a:xfrm>
          <a:prstGeom prst="rect">
            <a:avLst/>
          </a:prstGeom>
          <a:solidFill>
            <a:srgbClr val="F9FAFB"/>
          </a:solidFill>
          <a:ln/>
        </p:spPr>
        <p:txBody>
          <a:bodyPr/>
          <a:lstStyle/>
          <a:p>
            <a:endParaRPr lang="en-US"/>
          </a:p>
        </p:txBody>
      </p:sp>
      <p:sp>
        <p:nvSpPr>
          <p:cNvPr id="54" name="Shape 50"/>
          <p:cNvSpPr/>
          <p:nvPr/>
        </p:nvSpPr>
        <p:spPr>
          <a:xfrm>
            <a:off x="600761" y="0"/>
            <a:ext cx="9144" cy="6858000"/>
          </a:xfrm>
          <a:prstGeom prst="rect">
            <a:avLst/>
          </a:prstGeom>
          <a:solidFill>
            <a:srgbClr val="E5E7EB"/>
          </a:solidFill>
          <a:ln/>
        </p:spPr>
        <p:txBody>
          <a:bodyPr/>
          <a:lstStyle/>
          <a:p>
            <a:endParaRPr lang="en-US"/>
          </a:p>
        </p:txBody>
      </p:sp>
      <p:sp>
        <p:nvSpPr>
          <p:cNvPr id="55" name="Shape 51"/>
          <p:cNvSpPr/>
          <p:nvPr/>
        </p:nvSpPr>
        <p:spPr>
          <a:xfrm>
            <a:off x="109728" y="304495"/>
            <a:ext cx="381305" cy="381305"/>
          </a:xfrm>
          <a:prstGeom prst="roundRect">
            <a:avLst>
              <a:gd name="adj" fmla="val 11990"/>
            </a:avLst>
          </a:prstGeom>
          <a:solidFill>
            <a:srgbClr val="EF4444"/>
          </a:solidFill>
          <a:ln/>
        </p:spPr>
        <p:txBody>
          <a:bodyPr/>
          <a:lstStyle/>
          <a:p>
            <a:endParaRPr lang="en-US"/>
          </a:p>
        </p:txBody>
      </p:sp>
      <p:sp>
        <p:nvSpPr>
          <p:cNvPr id="56" name="Text 52"/>
          <p:cNvSpPr txBox="1"/>
          <p:nvPr/>
        </p:nvSpPr>
        <p:spPr>
          <a:xfrm>
            <a:off x="230429" y="381305"/>
            <a:ext cx="286207" cy="219456"/>
          </a:xfrm>
          <a:prstGeom prst="rect">
            <a:avLst/>
          </a:prstGeom>
          <a:noFill/>
          <a:ln/>
        </p:spPr>
        <p:txBody>
          <a:bodyPr wrap="square" lIns="0" tIns="0" rIns="0" bIns="0" rtlCol="0" anchor="ctr"/>
          <a:lstStyle/>
          <a:p>
            <a:pPr marL="0" indent="0" algn="l">
              <a:buNone/>
            </a:pPr>
            <a:r>
              <a:rPr lang="en-US" sz="1500" b="1" dirty="0">
                <a:solidFill>
                  <a:srgbClr val="FFFFFF"/>
                </a:solidFill>
                <a:latin typeface="Tenor Sans" pitchFamily="34" charset="0"/>
                <a:ea typeface="Tenor Sans" pitchFamily="34" charset="-122"/>
                <a:cs typeface="Tenor Sans" pitchFamily="34" charset="-120"/>
              </a:rPr>
              <a:t>A</a:t>
            </a:r>
            <a:endParaRPr lang="en-US" sz="1500" dirty="0"/>
          </a:p>
        </p:txBody>
      </p:sp>
      <p:sp>
        <p:nvSpPr>
          <p:cNvPr id="58" name="Text 5">
            <a:extLst>
              <a:ext uri="{FF2B5EF4-FFF2-40B4-BE49-F238E27FC236}">
                <a16:creationId xmlns:a16="http://schemas.microsoft.com/office/drawing/2014/main" id="{2454AC87-369C-92E7-4DDD-6A04770660B2}"/>
              </a:ext>
            </a:extLst>
          </p:cNvPr>
          <p:cNvSpPr txBox="1"/>
          <p:nvPr/>
        </p:nvSpPr>
        <p:spPr>
          <a:xfrm>
            <a:off x="11318443" y="448056"/>
            <a:ext cx="676656" cy="400507"/>
          </a:xfrm>
          <a:prstGeom prst="rect">
            <a:avLst/>
          </a:prstGeom>
          <a:noFill/>
          <a:ln/>
        </p:spPr>
        <p:txBody>
          <a:bodyPr wrap="square" lIns="0" tIns="0" rIns="0" bIns="0" rtlCol="0" anchor="ctr"/>
          <a:lstStyle/>
          <a:p>
            <a:pPr marL="0" indent="0" algn="r">
              <a:buNone/>
            </a:pPr>
            <a:r>
              <a:rPr lang="en-US" sz="2700" b="1" dirty="0">
                <a:solidFill>
                  <a:srgbClr val="9CA3AF">
                    <a:alpha val="30000"/>
                  </a:srgbClr>
                </a:solidFill>
                <a:latin typeface="Karla" pitchFamily="34" charset="0"/>
              </a:rPr>
              <a:t>22</a:t>
            </a:r>
            <a:endParaRPr lang="en-US" sz="27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31">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3F4F6"/>
          </a:solidFill>
          <a:ln/>
        </p:spPr>
        <p:txBody>
          <a:bodyPr/>
          <a:lstStyle/>
          <a:p>
            <a:endParaRPr lang="en-US"/>
          </a:p>
        </p:txBody>
      </p:sp>
      <p:sp>
        <p:nvSpPr>
          <p:cNvPr id="3" name="Shape 1"/>
          <p:cNvSpPr/>
          <p:nvPr/>
        </p:nvSpPr>
        <p:spPr>
          <a:xfrm>
            <a:off x="0" y="0"/>
            <a:ext cx="12191695" cy="6858000"/>
          </a:xfrm>
          <a:prstGeom prst="rect">
            <a:avLst/>
          </a:prstGeom>
          <a:solidFill>
            <a:srgbClr val="FFFFFF"/>
          </a:solidFill>
          <a:ln/>
          <a:effectLst>
            <a:outerShdw blurRad="12700" dist="12700" dir="16200000" algn="bl" rotWithShape="0">
              <a:srgbClr val="000000">
                <a:alpha val="75000"/>
              </a:srgbClr>
            </a:outerShdw>
          </a:effectLst>
        </p:spPr>
        <p:txBody>
          <a:bodyPr/>
          <a:lstStyle/>
          <a:p>
            <a:endParaRPr lang="en-US"/>
          </a:p>
        </p:txBody>
      </p:sp>
      <p:sp>
        <p:nvSpPr>
          <p:cNvPr id="4" name="Shape 2"/>
          <p:cNvSpPr/>
          <p:nvPr/>
        </p:nvSpPr>
        <p:spPr>
          <a:xfrm>
            <a:off x="0" y="0"/>
            <a:ext cx="114300" cy="6858000"/>
          </a:xfrm>
          <a:prstGeom prst="rect">
            <a:avLst/>
          </a:prstGeom>
          <a:solidFill>
            <a:srgbClr val="0784BA"/>
          </a:solidFill>
          <a:ln/>
        </p:spPr>
        <p:txBody>
          <a:bodyPr/>
          <a:lstStyle/>
          <a:p>
            <a:endParaRPr lang="en-US"/>
          </a:p>
        </p:txBody>
      </p:sp>
      <p:sp>
        <p:nvSpPr>
          <p:cNvPr id="5" name="Shape 3"/>
          <p:cNvSpPr/>
          <p:nvPr/>
        </p:nvSpPr>
        <p:spPr>
          <a:xfrm>
            <a:off x="114300" y="0"/>
            <a:ext cx="57607" cy="6858000"/>
          </a:xfrm>
          <a:prstGeom prst="rect">
            <a:avLst/>
          </a:prstGeom>
          <a:solidFill>
            <a:srgbClr val="1E997C"/>
          </a:solidFill>
          <a:ln/>
        </p:spPr>
        <p:txBody>
          <a:bodyPr/>
          <a:lstStyle/>
          <a:p>
            <a:endParaRPr lang="en-US"/>
          </a:p>
        </p:txBody>
      </p:sp>
      <p:sp>
        <p:nvSpPr>
          <p:cNvPr id="6" name="Shape 4"/>
          <p:cNvSpPr/>
          <p:nvPr/>
        </p:nvSpPr>
        <p:spPr>
          <a:xfrm>
            <a:off x="171907" y="0"/>
            <a:ext cx="12020702" cy="6858000"/>
          </a:xfrm>
          <a:prstGeom prst="rect">
            <a:avLst/>
          </a:prstGeom>
          <a:solidFill>
            <a:srgbClr val="FFFFFF">
              <a:alpha val="95000"/>
            </a:srgbClr>
          </a:solidFill>
          <a:ln/>
        </p:spPr>
        <p:txBody>
          <a:bodyPr/>
          <a:lstStyle/>
          <a:p>
            <a:endParaRPr lang="en-US"/>
          </a:p>
        </p:txBody>
      </p:sp>
      <p:sp>
        <p:nvSpPr>
          <p:cNvPr id="7" name="Shape 5"/>
          <p:cNvSpPr/>
          <p:nvPr/>
        </p:nvSpPr>
        <p:spPr>
          <a:xfrm>
            <a:off x="8534095" y="0"/>
            <a:ext cx="3657600" cy="3657600"/>
          </a:xfrm>
          <a:prstGeom prst="rect">
            <a:avLst/>
          </a:prstGeom>
          <a:solidFill>
            <a:srgbClr val="F9FAFB">
              <a:alpha val="50000"/>
            </a:srgbClr>
          </a:solidFill>
          <a:ln/>
        </p:spPr>
        <p:txBody>
          <a:bodyPr/>
          <a:lstStyle/>
          <a:p>
            <a:endParaRPr lang="en-US"/>
          </a:p>
        </p:txBody>
      </p:sp>
      <p:pic>
        <p:nvPicPr>
          <p:cNvPr id="8" name="Image 0" descr="preencoded.png"/>
          <p:cNvPicPr>
            <a:picLocks noChangeAspect="1"/>
          </p:cNvPicPr>
          <p:nvPr/>
        </p:nvPicPr>
        <p:blipFill>
          <a:blip r:embed="rId3"/>
          <a:srcRect l="8984" r="8984"/>
          <a:stretch/>
        </p:blipFill>
        <p:spPr>
          <a:xfrm>
            <a:off x="780898" y="457200"/>
            <a:ext cx="457200" cy="457200"/>
          </a:xfrm>
          <a:prstGeom prst="rect">
            <a:avLst/>
          </a:prstGeom>
        </p:spPr>
      </p:pic>
      <p:sp>
        <p:nvSpPr>
          <p:cNvPr id="9" name="Text 6"/>
          <p:cNvSpPr txBox="1"/>
          <p:nvPr/>
        </p:nvSpPr>
        <p:spPr>
          <a:xfrm>
            <a:off x="1352398" y="476402"/>
            <a:ext cx="581558" cy="181051"/>
          </a:xfrm>
          <a:prstGeom prst="rect">
            <a:avLst/>
          </a:prstGeom>
          <a:noFill/>
          <a:ln/>
        </p:spPr>
        <p:txBody>
          <a:bodyPr wrap="square" lIns="0" tIns="0" rIns="0" bIns="0" rtlCol="0" anchor="ctr"/>
          <a:lstStyle/>
          <a:p>
            <a:pPr marL="0" indent="0" algn="l">
              <a:buNone/>
            </a:pPr>
            <a:r>
              <a:rPr lang="en-US" sz="1200" b="1" dirty="0">
                <a:solidFill>
                  <a:srgbClr val="111827"/>
                </a:solidFill>
                <a:latin typeface="Tenor Sans" pitchFamily="34" charset="0"/>
                <a:ea typeface="Tenor Sans" pitchFamily="34" charset="-122"/>
                <a:cs typeface="Tenor Sans" pitchFamily="34" charset="-120"/>
              </a:rPr>
              <a:t>APSIS</a:t>
            </a:r>
            <a:endParaRPr lang="en-US" sz="1200" dirty="0"/>
          </a:p>
        </p:txBody>
      </p:sp>
      <p:sp>
        <p:nvSpPr>
          <p:cNvPr id="10" name="Text 7"/>
          <p:cNvSpPr txBox="1"/>
          <p:nvPr/>
        </p:nvSpPr>
        <p:spPr>
          <a:xfrm>
            <a:off x="1352398" y="666598"/>
            <a:ext cx="1619402" cy="181051"/>
          </a:xfrm>
          <a:prstGeom prst="rect">
            <a:avLst/>
          </a:prstGeom>
          <a:noFill/>
          <a:ln/>
        </p:spPr>
        <p:txBody>
          <a:bodyPr wrap="square" lIns="0" tIns="0" rIns="0" bIns="0" rtlCol="0" anchor="ctr"/>
          <a:lstStyle/>
          <a:p>
            <a:pPr marL="0" indent="0" algn="l">
              <a:buNone/>
            </a:pPr>
            <a:r>
              <a:rPr lang="en-US" sz="1200" dirty="0">
                <a:solidFill>
                  <a:srgbClr val="6B7280"/>
                </a:solidFill>
                <a:latin typeface="Karla" pitchFamily="34" charset="0"/>
                <a:ea typeface="Karla" pitchFamily="34" charset="-122"/>
                <a:cs typeface="Karla" pitchFamily="34" charset="-120"/>
              </a:rPr>
              <a:t>CONSULTING GROUP</a:t>
            </a:r>
            <a:endParaRPr lang="en-US" sz="1200" dirty="0"/>
          </a:p>
        </p:txBody>
      </p:sp>
      <p:sp>
        <p:nvSpPr>
          <p:cNvPr id="13" name="Text 10"/>
          <p:cNvSpPr txBox="1"/>
          <p:nvPr/>
        </p:nvSpPr>
        <p:spPr>
          <a:xfrm>
            <a:off x="1352398" y="1304849"/>
            <a:ext cx="1053389" cy="162763"/>
          </a:xfrm>
          <a:prstGeom prst="rect">
            <a:avLst/>
          </a:prstGeom>
          <a:noFill/>
          <a:ln/>
        </p:spPr>
        <p:txBody>
          <a:bodyPr wrap="square" lIns="0" tIns="0" rIns="0" bIns="0" rtlCol="0" anchor="ctr"/>
          <a:lstStyle/>
          <a:p>
            <a:pPr marL="0" indent="0" algn="l">
              <a:buNone/>
            </a:pPr>
            <a:r>
              <a:rPr lang="en-US" sz="1000" b="1" dirty="0">
                <a:solidFill>
                  <a:srgbClr val="EF4444"/>
                </a:solidFill>
                <a:latin typeface="Karla" pitchFamily="34" charset="0"/>
                <a:ea typeface="Karla" pitchFamily="34" charset="-122"/>
                <a:cs typeface="Karla" pitchFamily="34" charset="-120"/>
              </a:rPr>
              <a:t>RED FLAG #2</a:t>
            </a:r>
            <a:endParaRPr lang="en-US" sz="1000" dirty="0"/>
          </a:p>
        </p:txBody>
      </p:sp>
      <p:sp>
        <p:nvSpPr>
          <p:cNvPr id="14" name="Text 11"/>
          <p:cNvSpPr txBox="1"/>
          <p:nvPr/>
        </p:nvSpPr>
        <p:spPr>
          <a:xfrm>
            <a:off x="780897" y="1647749"/>
            <a:ext cx="11214201" cy="829361"/>
          </a:xfrm>
          <a:prstGeom prst="rect">
            <a:avLst/>
          </a:prstGeom>
          <a:noFill/>
          <a:ln/>
        </p:spPr>
        <p:txBody>
          <a:bodyPr wrap="square" lIns="0" tIns="0" rIns="0" bIns="0" rtlCol="0" anchor="ctr"/>
          <a:lstStyle/>
          <a:p>
            <a:pPr marL="0" indent="0" algn="l">
              <a:buNone/>
            </a:pPr>
            <a:r>
              <a:rPr lang="en-US" sz="2700" dirty="0">
                <a:solidFill>
                  <a:srgbClr val="111827"/>
                </a:solidFill>
                <a:latin typeface="Tenor Sans" pitchFamily="34" charset="0"/>
                <a:ea typeface="Tenor Sans" pitchFamily="34" charset="-122"/>
                <a:cs typeface="Tenor Sans" pitchFamily="34" charset="-120"/>
              </a:rPr>
              <a:t>Misaligned Strategy: Non-Medical Services extend to Medical Claims.</a:t>
            </a:r>
            <a:endParaRPr lang="en-US" sz="2700" dirty="0"/>
          </a:p>
        </p:txBody>
      </p:sp>
      <p:sp>
        <p:nvSpPr>
          <p:cNvPr id="15" name="Shape 12"/>
          <p:cNvSpPr/>
          <p:nvPr/>
        </p:nvSpPr>
        <p:spPr>
          <a:xfrm>
            <a:off x="780898" y="2952598"/>
            <a:ext cx="533095" cy="533095"/>
          </a:xfrm>
          <a:prstGeom prst="roundRect">
            <a:avLst>
              <a:gd name="adj" fmla="val 24504"/>
            </a:avLst>
          </a:prstGeom>
          <a:solidFill>
            <a:srgbClr val="FEF2F2"/>
          </a:solidFill>
          <a:ln/>
        </p:spPr>
        <p:txBody>
          <a:bodyPr/>
          <a:lstStyle/>
          <a:p>
            <a:endParaRPr lang="en-US"/>
          </a:p>
        </p:txBody>
      </p:sp>
      <p:pic>
        <p:nvPicPr>
          <p:cNvPr id="16" name="Image 1" descr="preencoded.png"/>
          <p:cNvPicPr>
            <a:picLocks noChangeAspect="1"/>
          </p:cNvPicPr>
          <p:nvPr/>
        </p:nvPicPr>
        <p:blipFill>
          <a:blip r:embed="rId4"/>
          <a:srcRect l="-133" r="-133"/>
          <a:stretch/>
        </p:blipFill>
        <p:spPr>
          <a:xfrm>
            <a:off x="961949" y="3105302"/>
            <a:ext cx="171907" cy="228600"/>
          </a:xfrm>
          <a:prstGeom prst="rect">
            <a:avLst/>
          </a:prstGeom>
        </p:spPr>
      </p:pic>
      <p:sp>
        <p:nvSpPr>
          <p:cNvPr id="17" name="Shape 13"/>
          <p:cNvSpPr/>
          <p:nvPr/>
        </p:nvSpPr>
        <p:spPr>
          <a:xfrm>
            <a:off x="6486754" y="2952598"/>
            <a:ext cx="533095" cy="533095"/>
          </a:xfrm>
          <a:prstGeom prst="roundRect">
            <a:avLst>
              <a:gd name="adj" fmla="val 24504"/>
            </a:avLst>
          </a:prstGeom>
          <a:solidFill>
            <a:srgbClr val="FEF2F2"/>
          </a:solidFill>
          <a:ln/>
        </p:spPr>
        <p:txBody>
          <a:bodyPr/>
          <a:lstStyle/>
          <a:p>
            <a:endParaRPr lang="en-US"/>
          </a:p>
        </p:txBody>
      </p:sp>
      <p:pic>
        <p:nvPicPr>
          <p:cNvPr id="18" name="Image 2" descr="preencoded.png"/>
          <p:cNvPicPr>
            <a:picLocks noChangeAspect="1"/>
          </p:cNvPicPr>
          <p:nvPr/>
        </p:nvPicPr>
        <p:blipFill>
          <a:blip r:embed="rId5"/>
          <a:srcRect/>
          <a:stretch/>
        </p:blipFill>
        <p:spPr>
          <a:xfrm>
            <a:off x="6638544" y="3105302"/>
            <a:ext cx="228600" cy="228600"/>
          </a:xfrm>
          <a:prstGeom prst="rect">
            <a:avLst/>
          </a:prstGeom>
        </p:spPr>
      </p:pic>
      <p:sp>
        <p:nvSpPr>
          <p:cNvPr id="19" name="Shape 14"/>
          <p:cNvSpPr/>
          <p:nvPr/>
        </p:nvSpPr>
        <p:spPr>
          <a:xfrm>
            <a:off x="780898" y="4867351"/>
            <a:ext cx="533095" cy="533095"/>
          </a:xfrm>
          <a:prstGeom prst="roundRect">
            <a:avLst>
              <a:gd name="adj" fmla="val 24504"/>
            </a:avLst>
          </a:prstGeom>
          <a:solidFill>
            <a:srgbClr val="FEF2F2"/>
          </a:solidFill>
          <a:ln/>
        </p:spPr>
        <p:txBody>
          <a:bodyPr/>
          <a:lstStyle/>
          <a:p>
            <a:endParaRPr lang="en-US"/>
          </a:p>
        </p:txBody>
      </p:sp>
      <p:pic>
        <p:nvPicPr>
          <p:cNvPr id="20" name="Image 3" descr="preencoded.png"/>
          <p:cNvPicPr>
            <a:picLocks noChangeAspect="1"/>
          </p:cNvPicPr>
          <p:nvPr/>
        </p:nvPicPr>
        <p:blipFill>
          <a:blip r:embed="rId6"/>
          <a:srcRect/>
          <a:stretch/>
        </p:blipFill>
        <p:spPr>
          <a:xfrm>
            <a:off x="933602" y="5020056"/>
            <a:ext cx="228600" cy="228600"/>
          </a:xfrm>
          <a:prstGeom prst="rect">
            <a:avLst/>
          </a:prstGeom>
        </p:spPr>
      </p:pic>
      <p:sp>
        <p:nvSpPr>
          <p:cNvPr id="21" name="Shape 15"/>
          <p:cNvSpPr/>
          <p:nvPr/>
        </p:nvSpPr>
        <p:spPr>
          <a:xfrm>
            <a:off x="6486754" y="4867351"/>
            <a:ext cx="533095" cy="533095"/>
          </a:xfrm>
          <a:prstGeom prst="roundRect">
            <a:avLst>
              <a:gd name="adj" fmla="val 24504"/>
            </a:avLst>
          </a:prstGeom>
          <a:solidFill>
            <a:srgbClr val="F3F4F6"/>
          </a:solidFill>
          <a:ln/>
        </p:spPr>
        <p:txBody>
          <a:bodyPr/>
          <a:lstStyle/>
          <a:p>
            <a:endParaRPr lang="en-US"/>
          </a:p>
        </p:txBody>
      </p:sp>
      <p:pic>
        <p:nvPicPr>
          <p:cNvPr id="22" name="Image 4" descr="preencoded.png"/>
          <p:cNvPicPr>
            <a:picLocks noChangeAspect="1"/>
          </p:cNvPicPr>
          <p:nvPr/>
        </p:nvPicPr>
        <p:blipFill>
          <a:blip r:embed="rId7"/>
          <a:srcRect/>
          <a:stretch/>
        </p:blipFill>
        <p:spPr>
          <a:xfrm>
            <a:off x="6638544" y="5020056"/>
            <a:ext cx="228600" cy="228600"/>
          </a:xfrm>
          <a:prstGeom prst="rect">
            <a:avLst/>
          </a:prstGeom>
        </p:spPr>
      </p:pic>
      <p:sp>
        <p:nvSpPr>
          <p:cNvPr id="23" name="Text 16"/>
          <p:cNvSpPr txBox="1"/>
          <p:nvPr/>
        </p:nvSpPr>
        <p:spPr>
          <a:xfrm>
            <a:off x="1505102" y="2971800"/>
            <a:ext cx="2048256" cy="219456"/>
          </a:xfrm>
          <a:prstGeom prst="rect">
            <a:avLst/>
          </a:prstGeom>
          <a:noFill/>
          <a:ln/>
        </p:spPr>
        <p:txBody>
          <a:bodyPr wrap="square" lIns="0" tIns="0" rIns="0" bIns="0" rtlCol="0" anchor="ctr"/>
          <a:lstStyle/>
          <a:p>
            <a:pPr marL="0" indent="0" algn="l">
              <a:buNone/>
            </a:pPr>
            <a:r>
              <a:rPr lang="en-US" sz="1500" b="1" dirty="0">
                <a:solidFill>
                  <a:srgbClr val="111827"/>
                </a:solidFill>
                <a:latin typeface="Tenor Sans" pitchFamily="34" charset="0"/>
                <a:ea typeface="Tenor Sans" pitchFamily="34" charset="-122"/>
                <a:cs typeface="Tenor Sans" pitchFamily="34" charset="-120"/>
              </a:rPr>
              <a:t>The Missing 510(k)</a:t>
            </a:r>
            <a:endParaRPr lang="en-US" sz="1500" dirty="0"/>
          </a:p>
        </p:txBody>
      </p:sp>
      <p:sp>
        <p:nvSpPr>
          <p:cNvPr id="24" name="Text 17"/>
          <p:cNvSpPr txBox="1"/>
          <p:nvPr/>
        </p:nvSpPr>
        <p:spPr>
          <a:xfrm>
            <a:off x="1505102" y="3323844"/>
            <a:ext cx="4224528" cy="1047902"/>
          </a:xfrm>
          <a:prstGeom prst="rect">
            <a:avLst/>
          </a:prstGeom>
          <a:noFill/>
          <a:ln/>
        </p:spPr>
        <p:txBody>
          <a:bodyPr wrap="square" lIns="0" tIns="0" rIns="0" bIns="0" rtlCol="0" anchor="ctr"/>
          <a:lstStyle/>
          <a:p>
            <a:pPr marL="0" indent="0" algn="l">
              <a:buNone/>
            </a:pPr>
            <a:r>
              <a:rPr lang="en-US" sz="1300" dirty="0">
                <a:solidFill>
                  <a:srgbClr val="4B5563"/>
                </a:solidFill>
                <a:latin typeface="Karla" pitchFamily="34" charset="0"/>
                <a:ea typeface="Karla" pitchFamily="34" charset="-122"/>
                <a:cs typeface="Karla" pitchFamily="34" charset="-120"/>
              </a:rPr>
              <a:t>Founders often claim a "fast 510(k)" strategy without predicate logic. If they can't name a legally marketed device with the same intended use, the strategy won’t work.</a:t>
            </a:r>
            <a:endParaRPr lang="en-US" sz="1300" dirty="0"/>
          </a:p>
        </p:txBody>
      </p:sp>
      <p:sp>
        <p:nvSpPr>
          <p:cNvPr id="25" name="Text 18"/>
          <p:cNvSpPr txBox="1"/>
          <p:nvPr/>
        </p:nvSpPr>
        <p:spPr>
          <a:xfrm>
            <a:off x="7210044" y="2971800"/>
            <a:ext cx="1924812" cy="219456"/>
          </a:xfrm>
          <a:prstGeom prst="rect">
            <a:avLst/>
          </a:prstGeom>
          <a:noFill/>
          <a:ln/>
        </p:spPr>
        <p:txBody>
          <a:bodyPr wrap="square" lIns="0" tIns="0" rIns="0" bIns="0" rtlCol="0" anchor="ctr"/>
          <a:lstStyle/>
          <a:p>
            <a:pPr marL="0" indent="0" algn="l">
              <a:buNone/>
            </a:pPr>
            <a:r>
              <a:rPr lang="en-US" sz="1500" b="1" dirty="0">
                <a:solidFill>
                  <a:srgbClr val="111827"/>
                </a:solidFill>
                <a:latin typeface="Tenor Sans" pitchFamily="34" charset="0"/>
                <a:ea typeface="Tenor Sans" pitchFamily="34" charset="-122"/>
                <a:cs typeface="Tenor Sans" pitchFamily="34" charset="-120"/>
              </a:rPr>
              <a:t>Endpoint Mismatch</a:t>
            </a:r>
            <a:endParaRPr lang="en-US" sz="1500" dirty="0"/>
          </a:p>
        </p:txBody>
      </p:sp>
      <p:sp>
        <p:nvSpPr>
          <p:cNvPr id="26" name="Text 19"/>
          <p:cNvSpPr txBox="1"/>
          <p:nvPr/>
        </p:nvSpPr>
        <p:spPr>
          <a:xfrm>
            <a:off x="7210044" y="3323844"/>
            <a:ext cx="4443984" cy="771754"/>
          </a:xfrm>
          <a:prstGeom prst="rect">
            <a:avLst/>
          </a:prstGeom>
          <a:noFill/>
          <a:ln/>
        </p:spPr>
        <p:txBody>
          <a:bodyPr wrap="square" lIns="0" tIns="0" rIns="0" bIns="0" rtlCol="0" anchor="ctr"/>
          <a:lstStyle/>
          <a:p>
            <a:pPr marL="0" indent="0" algn="l">
              <a:buNone/>
            </a:pPr>
            <a:r>
              <a:rPr lang="en-US" sz="1300" dirty="0">
                <a:solidFill>
                  <a:srgbClr val="4B5563"/>
                </a:solidFill>
                <a:latin typeface="Karla" pitchFamily="34" charset="0"/>
                <a:ea typeface="Karla" pitchFamily="34" charset="-122"/>
                <a:cs typeface="Karla" pitchFamily="34" charset="-120"/>
              </a:rPr>
              <a:t>Clinical endpoints often measure "user engagement" or "wellness" while claims promise diagnostic accuracy. Evidence must map 1:1 to the marketing language.</a:t>
            </a:r>
            <a:endParaRPr lang="en-US" sz="1300" dirty="0"/>
          </a:p>
        </p:txBody>
      </p:sp>
      <p:sp>
        <p:nvSpPr>
          <p:cNvPr id="27" name="Text 20"/>
          <p:cNvSpPr txBox="1"/>
          <p:nvPr/>
        </p:nvSpPr>
        <p:spPr>
          <a:xfrm>
            <a:off x="1505102" y="4886554"/>
            <a:ext cx="1981505" cy="219456"/>
          </a:xfrm>
          <a:prstGeom prst="rect">
            <a:avLst/>
          </a:prstGeom>
          <a:noFill/>
          <a:ln/>
        </p:spPr>
        <p:txBody>
          <a:bodyPr wrap="square" lIns="0" tIns="0" rIns="0" bIns="0" rtlCol="0" anchor="ctr"/>
          <a:lstStyle/>
          <a:p>
            <a:pPr marL="0" indent="0" algn="l">
              <a:buNone/>
            </a:pPr>
            <a:r>
              <a:rPr lang="en-US" sz="1500" b="1" dirty="0">
                <a:solidFill>
                  <a:srgbClr val="111827"/>
                </a:solidFill>
                <a:latin typeface="Tenor Sans" pitchFamily="34" charset="0"/>
                <a:ea typeface="Tenor Sans" pitchFamily="34" charset="-122"/>
                <a:cs typeface="Tenor Sans" pitchFamily="34" charset="-120"/>
              </a:rPr>
              <a:t>Late Claim Changes</a:t>
            </a:r>
            <a:endParaRPr lang="en-US" sz="1500" dirty="0"/>
          </a:p>
        </p:txBody>
      </p:sp>
      <p:sp>
        <p:nvSpPr>
          <p:cNvPr id="28" name="Text 21"/>
          <p:cNvSpPr txBox="1"/>
          <p:nvPr/>
        </p:nvSpPr>
        <p:spPr>
          <a:xfrm>
            <a:off x="1505102" y="5238598"/>
            <a:ext cx="4176979" cy="1047902"/>
          </a:xfrm>
          <a:prstGeom prst="rect">
            <a:avLst/>
          </a:prstGeom>
          <a:noFill/>
          <a:ln/>
        </p:spPr>
        <p:txBody>
          <a:bodyPr wrap="square" lIns="0" tIns="0" rIns="0" bIns="0" rtlCol="0" anchor="ctr"/>
          <a:lstStyle/>
          <a:p>
            <a:pPr marL="0" indent="0" algn="l">
              <a:buNone/>
            </a:pPr>
            <a:r>
              <a:rPr lang="en-US" sz="1300" dirty="0">
                <a:solidFill>
                  <a:srgbClr val="4B5563"/>
                </a:solidFill>
                <a:latin typeface="Karla" pitchFamily="34" charset="0"/>
                <a:ea typeface="Karla" pitchFamily="34" charset="-122"/>
                <a:cs typeface="Karla" pitchFamily="34" charset="-120"/>
              </a:rPr>
              <a:t>Changing claims late in development (e.g., adding "diagnosis") creates a pathway reset. Previous data becomes unusable if it wasn't collected under strict design controls for that new risk profile.</a:t>
            </a:r>
            <a:endParaRPr lang="en-US" sz="1300" dirty="0"/>
          </a:p>
        </p:txBody>
      </p:sp>
      <p:sp>
        <p:nvSpPr>
          <p:cNvPr id="29" name="Text 22"/>
          <p:cNvSpPr txBox="1"/>
          <p:nvPr/>
        </p:nvSpPr>
        <p:spPr>
          <a:xfrm>
            <a:off x="7210044" y="4886554"/>
            <a:ext cx="1505102" cy="219456"/>
          </a:xfrm>
          <a:prstGeom prst="rect">
            <a:avLst/>
          </a:prstGeom>
          <a:noFill/>
          <a:ln/>
        </p:spPr>
        <p:txBody>
          <a:bodyPr wrap="square" lIns="0" tIns="0" rIns="0" bIns="0" rtlCol="0" anchor="ctr"/>
          <a:lstStyle/>
          <a:p>
            <a:pPr marL="0" indent="0" algn="l">
              <a:buNone/>
            </a:pPr>
            <a:r>
              <a:rPr lang="en-US" sz="1500" b="1" dirty="0">
                <a:solidFill>
                  <a:srgbClr val="111827"/>
                </a:solidFill>
                <a:latin typeface="Tenor Sans" pitchFamily="34" charset="0"/>
                <a:ea typeface="Tenor Sans" pitchFamily="34" charset="-122"/>
                <a:cs typeface="Tenor Sans" pitchFamily="34" charset="-120"/>
              </a:rPr>
              <a:t>Investor Focus</a:t>
            </a:r>
            <a:endParaRPr lang="en-US" sz="1500" dirty="0"/>
          </a:p>
        </p:txBody>
      </p:sp>
      <p:sp>
        <p:nvSpPr>
          <p:cNvPr id="30" name="Text 23"/>
          <p:cNvSpPr txBox="1"/>
          <p:nvPr/>
        </p:nvSpPr>
        <p:spPr>
          <a:xfrm>
            <a:off x="7210044" y="5238598"/>
            <a:ext cx="4310482" cy="771754"/>
          </a:xfrm>
          <a:prstGeom prst="rect">
            <a:avLst/>
          </a:prstGeom>
          <a:noFill/>
          <a:ln/>
        </p:spPr>
        <p:txBody>
          <a:bodyPr wrap="square" lIns="0" tIns="0" rIns="0" bIns="0" rtlCol="0" anchor="ctr"/>
          <a:lstStyle/>
          <a:p>
            <a:pPr marL="0" indent="0" algn="l">
              <a:buNone/>
            </a:pPr>
            <a:r>
              <a:rPr lang="en-US" sz="1300" dirty="0">
                <a:solidFill>
                  <a:srgbClr val="4B5563"/>
                </a:solidFill>
                <a:latin typeface="Karla" pitchFamily="34" charset="0"/>
                <a:ea typeface="Karla" pitchFamily="34" charset="-122"/>
                <a:cs typeface="Karla" pitchFamily="34" charset="-120"/>
              </a:rPr>
              <a:t>Ask for the "Regulatory Strategy Memo." If the product build, evidence plan, and draft labeling are not telling the exact same story, value destruction is imminent.</a:t>
            </a:r>
            <a:endParaRPr lang="en-US" sz="1300" dirty="0"/>
          </a:p>
        </p:txBody>
      </p:sp>
      <p:sp>
        <p:nvSpPr>
          <p:cNvPr id="31" name="Shape 24"/>
          <p:cNvSpPr/>
          <p:nvPr/>
        </p:nvSpPr>
        <p:spPr>
          <a:xfrm>
            <a:off x="780898" y="6238875"/>
            <a:ext cx="10801807" cy="9144"/>
          </a:xfrm>
          <a:prstGeom prst="rect">
            <a:avLst/>
          </a:prstGeom>
          <a:solidFill>
            <a:srgbClr val="F3F4F6"/>
          </a:solidFill>
          <a:ln/>
        </p:spPr>
        <p:txBody>
          <a:bodyPr/>
          <a:lstStyle/>
          <a:p>
            <a:endParaRPr lang="en-US"/>
          </a:p>
        </p:txBody>
      </p:sp>
      <p:sp>
        <p:nvSpPr>
          <p:cNvPr id="32" name="Shape 25"/>
          <p:cNvSpPr/>
          <p:nvPr/>
        </p:nvSpPr>
        <p:spPr>
          <a:xfrm>
            <a:off x="11201400" y="6553429"/>
            <a:ext cx="75895" cy="75895"/>
          </a:xfrm>
          <a:prstGeom prst="roundRect">
            <a:avLst>
              <a:gd name="adj" fmla="val 1204822"/>
            </a:avLst>
          </a:prstGeom>
          <a:solidFill>
            <a:srgbClr val="D1D5DB"/>
          </a:solidFill>
          <a:ln/>
        </p:spPr>
        <p:txBody>
          <a:bodyPr/>
          <a:lstStyle/>
          <a:p>
            <a:endParaRPr lang="en-US"/>
          </a:p>
        </p:txBody>
      </p:sp>
      <p:sp>
        <p:nvSpPr>
          <p:cNvPr id="33" name="Shape 26"/>
          <p:cNvSpPr/>
          <p:nvPr/>
        </p:nvSpPr>
        <p:spPr>
          <a:xfrm>
            <a:off x="11354105" y="6553429"/>
            <a:ext cx="75895" cy="75895"/>
          </a:xfrm>
          <a:prstGeom prst="roundRect">
            <a:avLst>
              <a:gd name="adj" fmla="val 1204822"/>
            </a:avLst>
          </a:prstGeom>
          <a:solidFill>
            <a:srgbClr val="D1D5DB"/>
          </a:solidFill>
          <a:ln/>
        </p:spPr>
        <p:txBody>
          <a:bodyPr/>
          <a:lstStyle/>
          <a:p>
            <a:endParaRPr lang="en-US"/>
          </a:p>
        </p:txBody>
      </p:sp>
      <p:sp>
        <p:nvSpPr>
          <p:cNvPr id="34" name="Shape 27"/>
          <p:cNvSpPr/>
          <p:nvPr/>
        </p:nvSpPr>
        <p:spPr>
          <a:xfrm>
            <a:off x="11505895" y="6553429"/>
            <a:ext cx="75895" cy="75895"/>
          </a:xfrm>
          <a:prstGeom prst="roundRect">
            <a:avLst>
              <a:gd name="adj" fmla="val 1204822"/>
            </a:avLst>
          </a:prstGeom>
          <a:solidFill>
            <a:srgbClr val="D1D5DB"/>
          </a:solidFill>
          <a:ln/>
        </p:spPr>
        <p:txBody>
          <a:bodyPr/>
          <a:lstStyle/>
          <a:p>
            <a:endParaRPr lang="en-US"/>
          </a:p>
        </p:txBody>
      </p:sp>
      <p:sp>
        <p:nvSpPr>
          <p:cNvPr id="35" name="Text 28"/>
          <p:cNvSpPr txBox="1"/>
          <p:nvPr/>
        </p:nvSpPr>
        <p:spPr>
          <a:xfrm>
            <a:off x="780898" y="6486677"/>
            <a:ext cx="3324758" cy="133502"/>
          </a:xfrm>
          <a:prstGeom prst="rect">
            <a:avLst/>
          </a:prstGeom>
          <a:noFill/>
          <a:ln/>
        </p:spPr>
        <p:txBody>
          <a:bodyPr wrap="square" lIns="0" tIns="0" rIns="0" bIns="0" rtlCol="0" anchor="ctr"/>
          <a:lstStyle/>
          <a:p>
            <a:pPr marL="0" indent="0" algn="l">
              <a:buNone/>
            </a:pPr>
            <a:r>
              <a:rPr lang="en-US" sz="900" dirty="0">
                <a:solidFill>
                  <a:srgbClr val="9CA3AF"/>
                </a:solidFill>
                <a:latin typeface="Karla" pitchFamily="34" charset="0"/>
                <a:ea typeface="Karla" pitchFamily="34" charset="-122"/>
                <a:cs typeface="Karla" pitchFamily="34" charset="-120"/>
              </a:rPr>
              <a:t>Classic Failure Mode: "We'll do a 510(k)" with no predicate logic</a:t>
            </a:r>
            <a:endParaRPr lang="en-US" sz="900" dirty="0"/>
          </a:p>
        </p:txBody>
      </p:sp>
      <p:sp>
        <p:nvSpPr>
          <p:cNvPr id="36" name="Text 5">
            <a:extLst>
              <a:ext uri="{FF2B5EF4-FFF2-40B4-BE49-F238E27FC236}">
                <a16:creationId xmlns:a16="http://schemas.microsoft.com/office/drawing/2014/main" id="{42E773A3-977D-2F93-CE62-94B360E6ADA2}"/>
              </a:ext>
            </a:extLst>
          </p:cNvPr>
          <p:cNvSpPr txBox="1"/>
          <p:nvPr/>
        </p:nvSpPr>
        <p:spPr>
          <a:xfrm>
            <a:off x="11318443" y="448056"/>
            <a:ext cx="676656" cy="400507"/>
          </a:xfrm>
          <a:prstGeom prst="rect">
            <a:avLst/>
          </a:prstGeom>
          <a:noFill/>
          <a:ln/>
        </p:spPr>
        <p:txBody>
          <a:bodyPr wrap="square" lIns="0" tIns="0" rIns="0" bIns="0" rtlCol="0" anchor="ctr"/>
          <a:lstStyle/>
          <a:p>
            <a:pPr marL="0" indent="0" algn="r">
              <a:buNone/>
            </a:pPr>
            <a:r>
              <a:rPr lang="en-US" sz="2700" b="1" dirty="0">
                <a:solidFill>
                  <a:srgbClr val="9CA3AF">
                    <a:alpha val="30000"/>
                  </a:srgbClr>
                </a:solidFill>
                <a:latin typeface="Karla" pitchFamily="34" charset="0"/>
              </a:rPr>
              <a:t>23</a:t>
            </a:r>
            <a:endParaRPr lang="en-US" sz="27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32">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3F4F6"/>
          </a:solidFill>
          <a:ln/>
        </p:spPr>
        <p:txBody>
          <a:bodyPr/>
          <a:lstStyle/>
          <a:p>
            <a:endParaRPr lang="en-US"/>
          </a:p>
        </p:txBody>
      </p:sp>
      <p:sp>
        <p:nvSpPr>
          <p:cNvPr id="3" name="Shape 1"/>
          <p:cNvSpPr/>
          <p:nvPr/>
        </p:nvSpPr>
        <p:spPr>
          <a:xfrm>
            <a:off x="0" y="0"/>
            <a:ext cx="12191695" cy="6858000"/>
          </a:xfrm>
          <a:prstGeom prst="rect">
            <a:avLst/>
          </a:prstGeom>
          <a:solidFill>
            <a:srgbClr val="FFFFFF"/>
          </a:solidFill>
          <a:ln/>
          <a:effectLst>
            <a:outerShdw blurRad="12700" dist="12700" dir="16200000" algn="bl" rotWithShape="0">
              <a:srgbClr val="000000">
                <a:alpha val="75000"/>
              </a:srgbClr>
            </a:outerShdw>
          </a:effectLst>
        </p:spPr>
        <p:txBody>
          <a:bodyPr/>
          <a:lstStyle/>
          <a:p>
            <a:endParaRPr lang="en-US"/>
          </a:p>
        </p:txBody>
      </p:sp>
      <p:sp>
        <p:nvSpPr>
          <p:cNvPr id="4" name="Shape 2"/>
          <p:cNvSpPr/>
          <p:nvPr/>
        </p:nvSpPr>
        <p:spPr>
          <a:xfrm>
            <a:off x="609905" y="0"/>
            <a:ext cx="11582705" cy="6858000"/>
          </a:xfrm>
          <a:prstGeom prst="rect">
            <a:avLst/>
          </a:prstGeom>
          <a:solidFill>
            <a:srgbClr val="FFFFFF"/>
          </a:solidFill>
          <a:ln/>
        </p:spPr>
        <p:txBody>
          <a:bodyPr/>
          <a:lstStyle/>
          <a:p>
            <a:endParaRPr lang="en-US"/>
          </a:p>
        </p:txBody>
      </p:sp>
      <p:sp>
        <p:nvSpPr>
          <p:cNvPr id="5" name="Text 3"/>
          <p:cNvSpPr txBox="1"/>
          <p:nvPr/>
        </p:nvSpPr>
        <p:spPr>
          <a:xfrm>
            <a:off x="1067105" y="466344"/>
            <a:ext cx="2862986" cy="162763"/>
          </a:xfrm>
          <a:prstGeom prst="rect">
            <a:avLst/>
          </a:prstGeom>
          <a:noFill/>
          <a:ln/>
        </p:spPr>
        <p:txBody>
          <a:bodyPr wrap="square" lIns="0" tIns="0" rIns="0" bIns="0" rtlCol="0" anchor="ctr"/>
          <a:lstStyle/>
          <a:p>
            <a:pPr marL="0" indent="0" algn="l">
              <a:buNone/>
            </a:pPr>
            <a:r>
              <a:rPr lang="en-US" sz="1000" b="1" dirty="0">
                <a:solidFill>
                  <a:srgbClr val="EF4444"/>
                </a:solidFill>
                <a:latin typeface="Karla" pitchFamily="34" charset="0"/>
                <a:ea typeface="Karla" pitchFamily="34" charset="-122"/>
                <a:cs typeface="Karla" pitchFamily="34" charset="-120"/>
              </a:rPr>
              <a:t>RED FLAG #2: MISALIGNED STRATEGY</a:t>
            </a:r>
            <a:endParaRPr lang="en-US" sz="1000" dirty="0"/>
          </a:p>
        </p:txBody>
      </p:sp>
      <p:sp>
        <p:nvSpPr>
          <p:cNvPr id="6" name="Text 4"/>
          <p:cNvSpPr txBox="1"/>
          <p:nvPr/>
        </p:nvSpPr>
        <p:spPr>
          <a:xfrm>
            <a:off x="1067105" y="733349"/>
            <a:ext cx="6458407" cy="400507"/>
          </a:xfrm>
          <a:prstGeom prst="rect">
            <a:avLst/>
          </a:prstGeom>
          <a:noFill/>
          <a:ln/>
        </p:spPr>
        <p:txBody>
          <a:bodyPr wrap="square" lIns="0" tIns="0" rIns="0" bIns="0" rtlCol="0" anchor="ctr"/>
          <a:lstStyle/>
          <a:p>
            <a:pPr marL="0" indent="0" algn="l">
              <a:buNone/>
            </a:pPr>
            <a:r>
              <a:rPr lang="en-US" sz="2700" dirty="0">
                <a:solidFill>
                  <a:srgbClr val="111827"/>
                </a:solidFill>
                <a:latin typeface="Tenor Sans" pitchFamily="34" charset="0"/>
                <a:ea typeface="Tenor Sans" pitchFamily="34" charset="-122"/>
                <a:cs typeface="Tenor Sans" pitchFamily="34" charset="-120"/>
              </a:rPr>
              <a:t>Case: 23andMe (Product Contraction)</a:t>
            </a:r>
            <a:endParaRPr lang="en-US" sz="2700" dirty="0"/>
          </a:p>
        </p:txBody>
      </p:sp>
      <p:sp>
        <p:nvSpPr>
          <p:cNvPr id="8" name="Shape 6"/>
          <p:cNvSpPr/>
          <p:nvPr/>
        </p:nvSpPr>
        <p:spPr>
          <a:xfrm>
            <a:off x="1067105" y="1380744"/>
            <a:ext cx="1343254" cy="228600"/>
          </a:xfrm>
          <a:prstGeom prst="roundRect">
            <a:avLst>
              <a:gd name="adj" fmla="val 66667"/>
            </a:avLst>
          </a:prstGeom>
          <a:solidFill>
            <a:srgbClr val="F3F4F6"/>
          </a:solidFill>
          <a:ln/>
        </p:spPr>
        <p:txBody>
          <a:bodyPr/>
          <a:lstStyle/>
          <a:p>
            <a:endParaRPr lang="en-US"/>
          </a:p>
        </p:txBody>
      </p:sp>
      <p:sp>
        <p:nvSpPr>
          <p:cNvPr id="9" name="Text 7"/>
          <p:cNvSpPr txBox="1"/>
          <p:nvPr/>
        </p:nvSpPr>
        <p:spPr>
          <a:xfrm>
            <a:off x="1143000" y="1429207"/>
            <a:ext cx="1276502" cy="133502"/>
          </a:xfrm>
          <a:prstGeom prst="rect">
            <a:avLst/>
          </a:prstGeom>
          <a:noFill/>
          <a:ln/>
        </p:spPr>
        <p:txBody>
          <a:bodyPr wrap="square" lIns="0" tIns="0" rIns="0" bIns="0" rtlCol="0" anchor="ctr"/>
          <a:lstStyle/>
          <a:p>
            <a:pPr marL="0" indent="0" algn="l">
              <a:buNone/>
            </a:pPr>
            <a:r>
              <a:rPr lang="en-US" sz="900" b="1" dirty="0">
                <a:solidFill>
                  <a:srgbClr val="6B7280"/>
                </a:solidFill>
                <a:latin typeface="Karla" pitchFamily="34" charset="0"/>
                <a:ea typeface="Karla" pitchFamily="34" charset="-122"/>
                <a:cs typeface="Karla" pitchFamily="34" charset="-120"/>
              </a:rPr>
              <a:t>EXECUTIVE SUMMARY</a:t>
            </a:r>
            <a:endParaRPr lang="en-US" sz="900" dirty="0"/>
          </a:p>
        </p:txBody>
      </p:sp>
      <p:sp>
        <p:nvSpPr>
          <p:cNvPr id="10" name="Text 8"/>
          <p:cNvSpPr txBox="1"/>
          <p:nvPr/>
        </p:nvSpPr>
        <p:spPr>
          <a:xfrm>
            <a:off x="1067105" y="1705356"/>
            <a:ext cx="6786677" cy="600761"/>
          </a:xfrm>
          <a:prstGeom prst="rect">
            <a:avLst/>
          </a:prstGeom>
          <a:noFill/>
          <a:ln/>
        </p:spPr>
        <p:txBody>
          <a:bodyPr wrap="square" lIns="0" tIns="0" rIns="0" bIns="0" rtlCol="0" anchor="ctr"/>
          <a:lstStyle/>
          <a:p>
            <a:pPr marL="0" indent="0" algn="l">
              <a:buNone/>
            </a:pPr>
            <a:r>
              <a:rPr lang="en-US" sz="1000" dirty="0">
                <a:solidFill>
                  <a:srgbClr val="4B5563"/>
                </a:solidFill>
                <a:latin typeface="Karla" pitchFamily="34" charset="0"/>
                <a:ea typeface="Karla" pitchFamily="34" charset="-122"/>
                <a:cs typeface="Karla" pitchFamily="34" charset="-120"/>
              </a:rPr>
              <a:t>23andMe received an FDA warning letter regarding health-related genetic tests. The company discontinued marketing health-related tests until completing FDA review. Until Oct 2015, US offering was limited to ancestry reports + raw data. Mechanism: claim scope/risk triggered regulatory requirements beyond readiness.</a:t>
            </a:r>
            <a:endParaRPr lang="en-US" sz="1000" dirty="0"/>
          </a:p>
        </p:txBody>
      </p:sp>
      <p:sp>
        <p:nvSpPr>
          <p:cNvPr id="11" name="Shape 9"/>
          <p:cNvSpPr/>
          <p:nvPr/>
        </p:nvSpPr>
        <p:spPr>
          <a:xfrm>
            <a:off x="8178394" y="1380744"/>
            <a:ext cx="3562502" cy="1114654"/>
          </a:xfrm>
          <a:prstGeom prst="rect">
            <a:avLst/>
          </a:prstGeom>
          <a:solidFill>
            <a:srgbClr val="F9FAFB"/>
          </a:solidFill>
          <a:ln/>
        </p:spPr>
        <p:txBody>
          <a:bodyPr/>
          <a:lstStyle/>
          <a:p>
            <a:endParaRPr lang="en-US"/>
          </a:p>
        </p:txBody>
      </p:sp>
      <p:sp>
        <p:nvSpPr>
          <p:cNvPr id="12" name="Shape 10"/>
          <p:cNvSpPr/>
          <p:nvPr/>
        </p:nvSpPr>
        <p:spPr>
          <a:xfrm>
            <a:off x="8178394" y="1380744"/>
            <a:ext cx="38405" cy="1114654"/>
          </a:xfrm>
          <a:prstGeom prst="rect">
            <a:avLst/>
          </a:prstGeom>
          <a:solidFill>
            <a:srgbClr val="9CA3AF"/>
          </a:solidFill>
          <a:ln/>
        </p:spPr>
        <p:txBody>
          <a:bodyPr/>
          <a:lstStyle/>
          <a:p>
            <a:endParaRPr lang="en-US"/>
          </a:p>
        </p:txBody>
      </p:sp>
      <p:sp>
        <p:nvSpPr>
          <p:cNvPr id="13" name="Text 11"/>
          <p:cNvSpPr txBox="1"/>
          <p:nvPr/>
        </p:nvSpPr>
        <p:spPr>
          <a:xfrm>
            <a:off x="8369503" y="1620317"/>
            <a:ext cx="1077163" cy="133502"/>
          </a:xfrm>
          <a:prstGeom prst="rect">
            <a:avLst/>
          </a:prstGeom>
          <a:noFill/>
          <a:ln/>
        </p:spPr>
        <p:txBody>
          <a:bodyPr wrap="square" lIns="0" tIns="0" rIns="0" bIns="0" rtlCol="0" anchor="ctr"/>
          <a:lstStyle/>
          <a:p>
            <a:pPr marL="0" indent="0" algn="l">
              <a:buNone/>
            </a:pPr>
            <a:r>
              <a:rPr lang="en-US" sz="900" b="1" dirty="0">
                <a:solidFill>
                  <a:srgbClr val="6B7280"/>
                </a:solidFill>
                <a:latin typeface="Karla" pitchFamily="34" charset="0"/>
                <a:ea typeface="Karla" pitchFamily="34" charset="-122"/>
                <a:cs typeface="Karla" pitchFamily="34" charset="-120"/>
              </a:rPr>
              <a:t>BUSINESS IMPACT</a:t>
            </a:r>
            <a:endParaRPr lang="en-US" sz="900" dirty="0"/>
          </a:p>
        </p:txBody>
      </p:sp>
      <p:pic>
        <p:nvPicPr>
          <p:cNvPr id="14" name="Image 0" descr="preencoded.png"/>
          <p:cNvPicPr>
            <a:picLocks noChangeAspect="1"/>
          </p:cNvPicPr>
          <p:nvPr/>
        </p:nvPicPr>
        <p:blipFill>
          <a:blip r:embed="rId3"/>
          <a:srcRect/>
          <a:stretch/>
        </p:blipFill>
        <p:spPr>
          <a:xfrm>
            <a:off x="8369503" y="1894637"/>
            <a:ext cx="286207" cy="286207"/>
          </a:xfrm>
          <a:prstGeom prst="rect">
            <a:avLst/>
          </a:prstGeom>
        </p:spPr>
      </p:pic>
      <p:sp>
        <p:nvSpPr>
          <p:cNvPr id="15" name="Text 12"/>
          <p:cNvSpPr txBox="1"/>
          <p:nvPr/>
        </p:nvSpPr>
        <p:spPr>
          <a:xfrm>
            <a:off x="8769096" y="1868119"/>
            <a:ext cx="1672438" cy="210312"/>
          </a:xfrm>
          <a:prstGeom prst="rect">
            <a:avLst/>
          </a:prstGeom>
          <a:noFill/>
          <a:ln/>
        </p:spPr>
        <p:txBody>
          <a:bodyPr wrap="square" lIns="0" tIns="0" rIns="0" bIns="0" rtlCol="0" anchor="ctr"/>
          <a:lstStyle/>
          <a:p>
            <a:pPr marL="0" indent="0" algn="l">
              <a:buNone/>
            </a:pPr>
            <a:r>
              <a:rPr lang="en-US" sz="1300" b="1" dirty="0">
                <a:solidFill>
                  <a:srgbClr val="374151"/>
                </a:solidFill>
                <a:latin typeface="Tenor Sans" pitchFamily="34" charset="0"/>
                <a:ea typeface="Tenor Sans" pitchFamily="34" charset="-122"/>
                <a:cs typeface="Tenor Sans" pitchFamily="34" charset="-120"/>
              </a:rPr>
              <a:t>Scope Contraction</a:t>
            </a:r>
            <a:endParaRPr lang="en-US" sz="1300" dirty="0"/>
          </a:p>
        </p:txBody>
      </p:sp>
      <p:sp>
        <p:nvSpPr>
          <p:cNvPr id="16" name="Text 13"/>
          <p:cNvSpPr txBox="1"/>
          <p:nvPr/>
        </p:nvSpPr>
        <p:spPr>
          <a:xfrm>
            <a:off x="8769096" y="2115922"/>
            <a:ext cx="1905610" cy="133502"/>
          </a:xfrm>
          <a:prstGeom prst="rect">
            <a:avLst/>
          </a:prstGeom>
          <a:noFill/>
          <a:ln/>
        </p:spPr>
        <p:txBody>
          <a:bodyPr wrap="square" lIns="0" tIns="0" rIns="0" bIns="0" rtlCol="0" anchor="ctr"/>
          <a:lstStyle/>
          <a:p>
            <a:pPr marL="0" indent="0" algn="l">
              <a:buNone/>
            </a:pPr>
            <a:r>
              <a:rPr lang="en-US" sz="900" i="1" dirty="0">
                <a:solidFill>
                  <a:srgbClr val="6B7280"/>
                </a:solidFill>
                <a:latin typeface="Karla" pitchFamily="34" charset="0"/>
                <a:ea typeface="Karla" pitchFamily="34" charset="-122"/>
                <a:cs typeface="Karla" pitchFamily="34" charset="-120"/>
              </a:rPr>
              <a:t>Impact not publicly quantified in $</a:t>
            </a:r>
            <a:endParaRPr lang="en-US" sz="900" dirty="0"/>
          </a:p>
        </p:txBody>
      </p:sp>
      <p:sp>
        <p:nvSpPr>
          <p:cNvPr id="17" name="Shape 14"/>
          <p:cNvSpPr/>
          <p:nvPr/>
        </p:nvSpPr>
        <p:spPr>
          <a:xfrm>
            <a:off x="1067105" y="3933038"/>
            <a:ext cx="10668305" cy="38405"/>
          </a:xfrm>
          <a:prstGeom prst="rect">
            <a:avLst/>
          </a:prstGeom>
          <a:solidFill>
            <a:srgbClr val="E5E7EB"/>
          </a:solidFill>
          <a:ln/>
        </p:spPr>
        <p:txBody>
          <a:bodyPr/>
          <a:lstStyle/>
          <a:p>
            <a:endParaRPr lang="en-US"/>
          </a:p>
        </p:txBody>
      </p:sp>
      <p:sp>
        <p:nvSpPr>
          <p:cNvPr id="18" name="Shape 15"/>
          <p:cNvSpPr/>
          <p:nvPr/>
        </p:nvSpPr>
        <p:spPr>
          <a:xfrm>
            <a:off x="1067105" y="5556098"/>
            <a:ext cx="10668305" cy="705002"/>
          </a:xfrm>
          <a:prstGeom prst="roundRect">
            <a:avLst>
              <a:gd name="adj" fmla="val 14022"/>
            </a:avLst>
          </a:prstGeom>
          <a:solidFill>
            <a:srgbClr val="EFF6FF"/>
          </a:solidFill>
          <a:ln w="12700">
            <a:solidFill>
              <a:srgbClr val="0784BA"/>
            </a:solidFill>
            <a:prstDash val="solid"/>
          </a:ln>
        </p:spPr>
        <p:txBody>
          <a:bodyPr/>
          <a:lstStyle/>
          <a:p>
            <a:endParaRPr lang="en-US"/>
          </a:p>
        </p:txBody>
      </p:sp>
      <p:sp>
        <p:nvSpPr>
          <p:cNvPr id="19" name="Shape 16"/>
          <p:cNvSpPr/>
          <p:nvPr/>
        </p:nvSpPr>
        <p:spPr>
          <a:xfrm>
            <a:off x="1228954" y="5717946"/>
            <a:ext cx="381305" cy="381305"/>
          </a:xfrm>
          <a:prstGeom prst="roundRect">
            <a:avLst>
              <a:gd name="adj" fmla="val 239808"/>
            </a:avLst>
          </a:prstGeom>
          <a:solidFill>
            <a:srgbClr val="0784BA"/>
          </a:solidFill>
          <a:ln/>
          <a:effectLst>
            <a:outerShdw blurRad="12700" dist="12700" dir="16200000" algn="bl" rotWithShape="0">
              <a:srgbClr val="000000">
                <a:alpha val="75000"/>
              </a:srgbClr>
            </a:outerShdw>
          </a:effectLst>
        </p:spPr>
        <p:txBody>
          <a:bodyPr/>
          <a:lstStyle/>
          <a:p>
            <a:endParaRPr lang="en-US"/>
          </a:p>
        </p:txBody>
      </p:sp>
      <p:pic>
        <p:nvPicPr>
          <p:cNvPr id="20" name="Image 1" descr="preencoded.png"/>
          <p:cNvPicPr>
            <a:picLocks noChangeAspect="1"/>
          </p:cNvPicPr>
          <p:nvPr/>
        </p:nvPicPr>
        <p:blipFill>
          <a:blip r:embed="rId4"/>
          <a:srcRect/>
          <a:stretch/>
        </p:blipFill>
        <p:spPr>
          <a:xfrm>
            <a:off x="1333195" y="5823102"/>
            <a:ext cx="171907" cy="171907"/>
          </a:xfrm>
          <a:prstGeom prst="rect">
            <a:avLst/>
          </a:prstGeom>
        </p:spPr>
      </p:pic>
      <p:sp>
        <p:nvSpPr>
          <p:cNvPr id="21" name="Text 17"/>
          <p:cNvSpPr txBox="1"/>
          <p:nvPr/>
        </p:nvSpPr>
        <p:spPr>
          <a:xfrm>
            <a:off x="1762049" y="5728005"/>
            <a:ext cx="1610258" cy="133502"/>
          </a:xfrm>
          <a:prstGeom prst="rect">
            <a:avLst/>
          </a:prstGeom>
          <a:noFill/>
          <a:ln/>
        </p:spPr>
        <p:txBody>
          <a:bodyPr wrap="square" lIns="0" tIns="0" rIns="0" bIns="0" rtlCol="0" anchor="ctr"/>
          <a:lstStyle/>
          <a:p>
            <a:pPr marL="0" indent="0" algn="l">
              <a:buNone/>
            </a:pPr>
            <a:r>
              <a:rPr lang="en-US" sz="900" b="1" dirty="0">
                <a:solidFill>
                  <a:srgbClr val="0784BA"/>
                </a:solidFill>
                <a:latin typeface="Karla" pitchFamily="34" charset="0"/>
                <a:ea typeface="Karla" pitchFamily="34" charset="-122"/>
                <a:cs typeface="Karla" pitchFamily="34" charset="-120"/>
              </a:rPr>
              <a:t>INVESTOR DILIGENCE CATCH</a:t>
            </a:r>
            <a:endParaRPr lang="en-US" sz="900" dirty="0"/>
          </a:p>
        </p:txBody>
      </p:sp>
      <p:sp>
        <p:nvSpPr>
          <p:cNvPr id="22" name="Text 18"/>
          <p:cNvSpPr txBox="1"/>
          <p:nvPr/>
        </p:nvSpPr>
        <p:spPr>
          <a:xfrm>
            <a:off x="1762049" y="5918200"/>
            <a:ext cx="9463126" cy="162763"/>
          </a:xfrm>
          <a:prstGeom prst="rect">
            <a:avLst/>
          </a:prstGeom>
          <a:noFill/>
          <a:ln/>
        </p:spPr>
        <p:txBody>
          <a:bodyPr wrap="square" lIns="0" tIns="0" rIns="0" bIns="0" rtlCol="0" anchor="ctr"/>
          <a:lstStyle/>
          <a:p>
            <a:pPr marL="0" indent="0" algn="l">
              <a:buNone/>
            </a:pPr>
            <a:r>
              <a:rPr lang="en-US" sz="1000" dirty="0">
                <a:solidFill>
                  <a:srgbClr val="1F2937"/>
                </a:solidFill>
                <a:latin typeface="Karla" pitchFamily="34" charset="0"/>
                <a:ea typeface="Karla" pitchFamily="34" charset="-122"/>
                <a:cs typeface="Karla" pitchFamily="34" charset="-120"/>
              </a:rPr>
              <a:t>If selling DTC health insights, treat FDA authorization as a core business constraint—not a "later" task. Claim scope drives pathway, not just technology.</a:t>
            </a:r>
            <a:endParaRPr lang="en-US" sz="1000" dirty="0"/>
          </a:p>
        </p:txBody>
      </p:sp>
      <p:sp>
        <p:nvSpPr>
          <p:cNvPr id="23" name="Shape 19"/>
          <p:cNvSpPr/>
          <p:nvPr/>
        </p:nvSpPr>
        <p:spPr>
          <a:xfrm>
            <a:off x="1447495" y="2972918"/>
            <a:ext cx="3047695" cy="1962302"/>
          </a:xfrm>
          <a:prstGeom prst="roundRect">
            <a:avLst>
              <a:gd name="adj" fmla="val 2714"/>
            </a:avLst>
          </a:prstGeom>
          <a:solidFill>
            <a:srgbClr val="FFFFFF"/>
          </a:solidFill>
          <a:ln w="25400">
            <a:solidFill>
              <a:srgbClr val="E5E7EB"/>
            </a:solidFill>
            <a:prstDash val="solid"/>
          </a:ln>
          <a:effectLst>
            <a:outerShdw blurRad="12700" dist="12700" dir="16200000" algn="bl" rotWithShape="0">
              <a:srgbClr val="000000">
                <a:alpha val="75000"/>
              </a:srgbClr>
            </a:outerShdw>
          </a:effectLst>
        </p:spPr>
        <p:txBody>
          <a:bodyPr/>
          <a:lstStyle/>
          <a:p>
            <a:endParaRPr lang="en-US"/>
          </a:p>
        </p:txBody>
      </p:sp>
      <p:sp>
        <p:nvSpPr>
          <p:cNvPr id="24" name="Shape 20"/>
          <p:cNvSpPr/>
          <p:nvPr/>
        </p:nvSpPr>
        <p:spPr>
          <a:xfrm>
            <a:off x="2573122" y="2839415"/>
            <a:ext cx="800100" cy="267005"/>
          </a:xfrm>
          <a:prstGeom prst="roundRect">
            <a:avLst>
              <a:gd name="adj" fmla="val 342465"/>
            </a:avLst>
          </a:prstGeom>
          <a:solidFill>
            <a:srgbClr val="EF4444"/>
          </a:solidFill>
          <a:ln/>
          <a:effectLst>
            <a:outerShdw blurRad="12700" dist="12700" dir="16200000" algn="bl" rotWithShape="0">
              <a:srgbClr val="000000">
                <a:alpha val="75000"/>
              </a:srgbClr>
            </a:outerShdw>
          </a:effectLst>
        </p:spPr>
        <p:txBody>
          <a:bodyPr/>
          <a:lstStyle/>
          <a:p>
            <a:endParaRPr lang="en-US"/>
          </a:p>
        </p:txBody>
      </p:sp>
      <p:sp>
        <p:nvSpPr>
          <p:cNvPr id="25" name="Text 21"/>
          <p:cNvSpPr txBox="1"/>
          <p:nvPr/>
        </p:nvSpPr>
        <p:spPr>
          <a:xfrm>
            <a:off x="2687422" y="2886964"/>
            <a:ext cx="672084" cy="162763"/>
          </a:xfrm>
          <a:prstGeom prst="rect">
            <a:avLst/>
          </a:prstGeom>
          <a:noFill/>
          <a:ln/>
        </p:spPr>
        <p:txBody>
          <a:bodyPr wrap="square" lIns="0" tIns="0" rIns="0" bIns="0" rtlCol="0" anchor="ctr"/>
          <a:lstStyle/>
          <a:p>
            <a:pPr marL="0" indent="0" algn="l">
              <a:buNone/>
            </a:pPr>
            <a:r>
              <a:rPr lang="en-US" sz="1000" b="1" dirty="0">
                <a:solidFill>
                  <a:srgbClr val="FFFFFF"/>
                </a:solidFill>
                <a:latin typeface="Karla" pitchFamily="34" charset="0"/>
                <a:ea typeface="Karla" pitchFamily="34" charset="-122"/>
                <a:cs typeface="Karla" pitchFamily="34" charset="-120"/>
              </a:rPr>
              <a:t>Nov 2013</a:t>
            </a:r>
            <a:endParaRPr lang="en-US" sz="1000" dirty="0"/>
          </a:p>
        </p:txBody>
      </p:sp>
      <p:sp>
        <p:nvSpPr>
          <p:cNvPr id="26" name="Shape 22"/>
          <p:cNvSpPr/>
          <p:nvPr/>
        </p:nvSpPr>
        <p:spPr>
          <a:xfrm>
            <a:off x="2743200" y="3258210"/>
            <a:ext cx="457200" cy="457200"/>
          </a:xfrm>
          <a:prstGeom prst="roundRect">
            <a:avLst>
              <a:gd name="adj" fmla="val 200000"/>
            </a:avLst>
          </a:prstGeom>
          <a:solidFill>
            <a:srgbClr val="FEF2F2"/>
          </a:solidFill>
          <a:ln/>
        </p:spPr>
        <p:txBody>
          <a:bodyPr/>
          <a:lstStyle/>
          <a:p>
            <a:endParaRPr lang="en-US"/>
          </a:p>
        </p:txBody>
      </p:sp>
      <p:pic>
        <p:nvPicPr>
          <p:cNvPr id="27" name="Image 2" descr="preencoded.png"/>
          <p:cNvPicPr>
            <a:picLocks noChangeAspect="1"/>
          </p:cNvPicPr>
          <p:nvPr/>
        </p:nvPicPr>
        <p:blipFill>
          <a:blip r:embed="rId5"/>
          <a:srcRect/>
          <a:stretch/>
        </p:blipFill>
        <p:spPr>
          <a:xfrm>
            <a:off x="2876702" y="3391713"/>
            <a:ext cx="190195" cy="190195"/>
          </a:xfrm>
          <a:prstGeom prst="rect">
            <a:avLst/>
          </a:prstGeom>
        </p:spPr>
      </p:pic>
      <p:sp>
        <p:nvSpPr>
          <p:cNvPr id="28" name="Text 23"/>
          <p:cNvSpPr txBox="1"/>
          <p:nvPr/>
        </p:nvSpPr>
        <p:spPr>
          <a:xfrm>
            <a:off x="2137867" y="3858057"/>
            <a:ext cx="1805026" cy="210312"/>
          </a:xfrm>
          <a:prstGeom prst="rect">
            <a:avLst/>
          </a:prstGeom>
          <a:noFill/>
          <a:ln/>
        </p:spPr>
        <p:txBody>
          <a:bodyPr wrap="square" lIns="0" tIns="0" rIns="0" bIns="0" rtlCol="0" anchor="ctr"/>
          <a:lstStyle/>
          <a:p>
            <a:pPr marL="0" indent="0" algn="ctr">
              <a:buNone/>
            </a:pPr>
            <a:r>
              <a:rPr lang="en-US" sz="1300" b="1" dirty="0">
                <a:solidFill>
                  <a:srgbClr val="1F2937"/>
                </a:solidFill>
                <a:latin typeface="Tenor Sans" pitchFamily="34" charset="0"/>
                <a:ea typeface="Tenor Sans" pitchFamily="34" charset="-122"/>
                <a:cs typeface="Tenor Sans" pitchFamily="34" charset="-120"/>
              </a:rPr>
              <a:t>FDA Warning Letter</a:t>
            </a:r>
            <a:endParaRPr lang="en-US" sz="1300" dirty="0"/>
          </a:p>
        </p:txBody>
      </p:sp>
      <p:sp>
        <p:nvSpPr>
          <p:cNvPr id="29" name="Text 24"/>
          <p:cNvSpPr txBox="1"/>
          <p:nvPr/>
        </p:nvSpPr>
        <p:spPr>
          <a:xfrm>
            <a:off x="1687068" y="4182669"/>
            <a:ext cx="2671877" cy="534010"/>
          </a:xfrm>
          <a:prstGeom prst="rect">
            <a:avLst/>
          </a:prstGeom>
          <a:noFill/>
          <a:ln/>
        </p:spPr>
        <p:txBody>
          <a:bodyPr wrap="square" lIns="0" tIns="0" rIns="0" bIns="0" rtlCol="0" anchor="ctr"/>
          <a:lstStyle/>
          <a:p>
            <a:pPr marL="0" indent="0" algn="ctr">
              <a:buNone/>
            </a:pPr>
            <a:r>
              <a:rPr lang="en-US" sz="1000" dirty="0">
                <a:solidFill>
                  <a:srgbClr val="4B5563"/>
                </a:solidFill>
                <a:latin typeface="Karla" pitchFamily="34" charset="0"/>
                <a:ea typeface="Karla" pitchFamily="34" charset="-122"/>
                <a:cs typeface="Karla" pitchFamily="34" charset="-120"/>
              </a:rPr>
              <a:t>"Marketing without clearance or approval... potential health consequences of false positive/negative results."</a:t>
            </a:r>
            <a:endParaRPr lang="en-US" sz="1000" dirty="0"/>
          </a:p>
        </p:txBody>
      </p:sp>
      <p:sp>
        <p:nvSpPr>
          <p:cNvPr id="30" name="Shape 25"/>
          <p:cNvSpPr/>
          <p:nvPr/>
        </p:nvSpPr>
        <p:spPr>
          <a:xfrm>
            <a:off x="2895905" y="4837379"/>
            <a:ext cx="152705" cy="152705"/>
          </a:xfrm>
          <a:prstGeom prst="rect">
            <a:avLst/>
          </a:prstGeom>
          <a:solidFill>
            <a:srgbClr val="FFFFFF"/>
          </a:solidFill>
          <a:ln w="25400">
            <a:solidFill>
              <a:srgbClr val="E5E7EB"/>
            </a:solidFill>
            <a:prstDash val="solid"/>
          </a:ln>
        </p:spPr>
        <p:txBody>
          <a:bodyPr/>
          <a:lstStyle/>
          <a:p>
            <a:endParaRPr lang="en-US"/>
          </a:p>
        </p:txBody>
      </p:sp>
      <p:sp>
        <p:nvSpPr>
          <p:cNvPr id="31" name="Shape 26"/>
          <p:cNvSpPr/>
          <p:nvPr/>
        </p:nvSpPr>
        <p:spPr>
          <a:xfrm>
            <a:off x="5886907" y="3695294"/>
            <a:ext cx="1028700" cy="514807"/>
          </a:xfrm>
          <a:prstGeom prst="roundRect">
            <a:avLst>
              <a:gd name="adj" fmla="val 177620"/>
            </a:avLst>
          </a:prstGeom>
          <a:solidFill>
            <a:srgbClr val="F3F4F6"/>
          </a:solidFill>
          <a:ln w="12700">
            <a:solidFill>
              <a:srgbClr val="E5E7EB"/>
            </a:solidFill>
            <a:prstDash val="solid"/>
          </a:ln>
        </p:spPr>
        <p:txBody>
          <a:bodyPr/>
          <a:lstStyle/>
          <a:p>
            <a:endParaRPr lang="en-US"/>
          </a:p>
        </p:txBody>
      </p:sp>
      <p:sp>
        <p:nvSpPr>
          <p:cNvPr id="32" name="Text 27"/>
          <p:cNvSpPr txBox="1"/>
          <p:nvPr/>
        </p:nvSpPr>
        <p:spPr>
          <a:xfrm>
            <a:off x="6124651" y="3752901"/>
            <a:ext cx="648310" cy="133502"/>
          </a:xfrm>
          <a:prstGeom prst="rect">
            <a:avLst/>
          </a:prstGeom>
          <a:noFill/>
          <a:ln/>
        </p:spPr>
        <p:txBody>
          <a:bodyPr wrap="square" lIns="0" tIns="0" rIns="0" bIns="0" rtlCol="0" anchor="ctr"/>
          <a:lstStyle/>
          <a:p>
            <a:pPr marL="0" indent="0" algn="ctr">
              <a:buNone/>
            </a:pPr>
            <a:r>
              <a:rPr lang="en-US" sz="900" b="1" dirty="0">
                <a:solidFill>
                  <a:srgbClr val="6B7280"/>
                </a:solidFill>
                <a:latin typeface="Karla" pitchFamily="34" charset="0"/>
                <a:ea typeface="Karla" pitchFamily="34" charset="-122"/>
                <a:cs typeface="Karla" pitchFamily="34" charset="-120"/>
              </a:rPr>
              <a:t>DURATION</a:t>
            </a:r>
            <a:endParaRPr lang="en-US" sz="900" dirty="0"/>
          </a:p>
        </p:txBody>
      </p:sp>
      <p:sp>
        <p:nvSpPr>
          <p:cNvPr id="33" name="Text 28"/>
          <p:cNvSpPr txBox="1"/>
          <p:nvPr/>
        </p:nvSpPr>
        <p:spPr>
          <a:xfrm>
            <a:off x="6048756" y="3923894"/>
            <a:ext cx="833933" cy="210312"/>
          </a:xfrm>
          <a:prstGeom prst="rect">
            <a:avLst/>
          </a:prstGeom>
          <a:noFill/>
          <a:ln/>
        </p:spPr>
        <p:txBody>
          <a:bodyPr wrap="square" lIns="0" tIns="0" rIns="0" bIns="0" rtlCol="0" anchor="ctr"/>
          <a:lstStyle/>
          <a:p>
            <a:pPr marL="0" indent="0" algn="ctr">
              <a:buNone/>
            </a:pPr>
            <a:r>
              <a:rPr lang="en-US" sz="1300" b="1" dirty="0">
                <a:solidFill>
                  <a:srgbClr val="374151"/>
                </a:solidFill>
                <a:latin typeface="Tenor Sans" pitchFamily="34" charset="0"/>
                <a:ea typeface="Tenor Sans" pitchFamily="34" charset="-122"/>
                <a:cs typeface="Tenor Sans" pitchFamily="34" charset="-120"/>
              </a:rPr>
              <a:t>~2 Years</a:t>
            </a:r>
            <a:endParaRPr lang="en-US" sz="1300" dirty="0"/>
          </a:p>
        </p:txBody>
      </p:sp>
      <p:sp>
        <p:nvSpPr>
          <p:cNvPr id="34" name="Shape 29"/>
          <p:cNvSpPr/>
          <p:nvPr/>
        </p:nvSpPr>
        <p:spPr>
          <a:xfrm>
            <a:off x="8305495" y="2864104"/>
            <a:ext cx="3047695" cy="2180844"/>
          </a:xfrm>
          <a:prstGeom prst="roundRect">
            <a:avLst>
              <a:gd name="adj" fmla="val 2197"/>
            </a:avLst>
          </a:prstGeom>
          <a:solidFill>
            <a:srgbClr val="FFFFFF"/>
          </a:solidFill>
          <a:ln w="25400">
            <a:solidFill>
              <a:srgbClr val="D1D5DB"/>
            </a:solidFill>
            <a:prstDash val="solid"/>
          </a:ln>
          <a:effectLst>
            <a:outerShdw blurRad="12700" dist="12700" dir="16200000" algn="bl" rotWithShape="0">
              <a:srgbClr val="000000">
                <a:alpha val="75000"/>
              </a:srgbClr>
            </a:outerShdw>
          </a:effectLst>
        </p:spPr>
        <p:txBody>
          <a:bodyPr/>
          <a:lstStyle/>
          <a:p>
            <a:endParaRPr lang="en-US"/>
          </a:p>
        </p:txBody>
      </p:sp>
      <p:sp>
        <p:nvSpPr>
          <p:cNvPr id="35" name="Shape 30"/>
          <p:cNvSpPr/>
          <p:nvPr/>
        </p:nvSpPr>
        <p:spPr>
          <a:xfrm>
            <a:off x="9446666" y="2730602"/>
            <a:ext cx="771754" cy="267005"/>
          </a:xfrm>
          <a:prstGeom prst="roundRect">
            <a:avLst>
              <a:gd name="adj" fmla="val 342465"/>
            </a:avLst>
          </a:prstGeom>
          <a:solidFill>
            <a:srgbClr val="6B7280"/>
          </a:solidFill>
          <a:ln/>
          <a:effectLst>
            <a:outerShdw blurRad="12700" dist="12700" dir="16200000" algn="bl" rotWithShape="0">
              <a:srgbClr val="000000">
                <a:alpha val="75000"/>
              </a:srgbClr>
            </a:outerShdw>
          </a:effectLst>
        </p:spPr>
        <p:txBody>
          <a:bodyPr/>
          <a:lstStyle/>
          <a:p>
            <a:endParaRPr lang="en-US"/>
          </a:p>
        </p:txBody>
      </p:sp>
      <p:sp>
        <p:nvSpPr>
          <p:cNvPr id="36" name="Text 31"/>
          <p:cNvSpPr txBox="1"/>
          <p:nvPr/>
        </p:nvSpPr>
        <p:spPr>
          <a:xfrm>
            <a:off x="9560966" y="2778150"/>
            <a:ext cx="643738" cy="162763"/>
          </a:xfrm>
          <a:prstGeom prst="rect">
            <a:avLst/>
          </a:prstGeom>
          <a:noFill/>
          <a:ln/>
        </p:spPr>
        <p:txBody>
          <a:bodyPr wrap="square" lIns="0" tIns="0" rIns="0" bIns="0" rtlCol="0" anchor="ctr"/>
          <a:lstStyle/>
          <a:p>
            <a:pPr marL="0" indent="0" algn="l">
              <a:buNone/>
            </a:pPr>
            <a:r>
              <a:rPr lang="en-US" sz="1000" b="1" dirty="0">
                <a:solidFill>
                  <a:srgbClr val="FFFFFF"/>
                </a:solidFill>
                <a:latin typeface="Karla" pitchFamily="34" charset="0"/>
                <a:ea typeface="Karla" pitchFamily="34" charset="-122"/>
                <a:cs typeface="Karla" pitchFamily="34" charset="-120"/>
              </a:rPr>
              <a:t>Oct 2015</a:t>
            </a:r>
            <a:endParaRPr lang="en-US" sz="1000" dirty="0"/>
          </a:p>
        </p:txBody>
      </p:sp>
      <p:sp>
        <p:nvSpPr>
          <p:cNvPr id="37" name="Shape 32"/>
          <p:cNvSpPr/>
          <p:nvPr/>
        </p:nvSpPr>
        <p:spPr>
          <a:xfrm>
            <a:off x="9601200" y="3150311"/>
            <a:ext cx="457200" cy="457200"/>
          </a:xfrm>
          <a:prstGeom prst="roundRect">
            <a:avLst>
              <a:gd name="adj" fmla="val 200000"/>
            </a:avLst>
          </a:prstGeom>
          <a:solidFill>
            <a:srgbClr val="F3F4F6"/>
          </a:solidFill>
          <a:ln/>
        </p:spPr>
        <p:txBody>
          <a:bodyPr/>
          <a:lstStyle/>
          <a:p>
            <a:endParaRPr lang="en-US"/>
          </a:p>
        </p:txBody>
      </p:sp>
      <p:pic>
        <p:nvPicPr>
          <p:cNvPr id="38" name="Image 3" descr="preencoded.png"/>
          <p:cNvPicPr>
            <a:picLocks noChangeAspect="1"/>
          </p:cNvPicPr>
          <p:nvPr/>
        </p:nvPicPr>
        <p:blipFill>
          <a:blip r:embed="rId6"/>
          <a:srcRect/>
          <a:stretch/>
        </p:blipFill>
        <p:spPr>
          <a:xfrm>
            <a:off x="9734702" y="3282899"/>
            <a:ext cx="190195" cy="190195"/>
          </a:xfrm>
          <a:prstGeom prst="rect">
            <a:avLst/>
          </a:prstGeom>
        </p:spPr>
      </p:pic>
      <p:sp>
        <p:nvSpPr>
          <p:cNvPr id="39" name="Text 33"/>
          <p:cNvSpPr txBox="1"/>
          <p:nvPr/>
        </p:nvSpPr>
        <p:spPr>
          <a:xfrm>
            <a:off x="9087307" y="3750158"/>
            <a:ext cx="1614830" cy="210312"/>
          </a:xfrm>
          <a:prstGeom prst="rect">
            <a:avLst/>
          </a:prstGeom>
          <a:noFill/>
          <a:ln/>
        </p:spPr>
        <p:txBody>
          <a:bodyPr wrap="square" lIns="0" tIns="0" rIns="0" bIns="0" rtlCol="0" anchor="ctr"/>
          <a:lstStyle/>
          <a:p>
            <a:pPr marL="0" indent="0" algn="ctr">
              <a:buNone/>
            </a:pPr>
            <a:r>
              <a:rPr lang="en-US" sz="1300" b="1" dirty="0">
                <a:solidFill>
                  <a:srgbClr val="1F2937"/>
                </a:solidFill>
                <a:latin typeface="Tenor Sans" pitchFamily="34" charset="0"/>
                <a:ea typeface="Tenor Sans" pitchFamily="34" charset="-122"/>
                <a:cs typeface="Tenor Sans" pitchFamily="34" charset="-120"/>
              </a:rPr>
              <a:t>Market Limitation</a:t>
            </a:r>
            <a:endParaRPr lang="en-US" sz="1300" dirty="0"/>
          </a:p>
        </p:txBody>
      </p:sp>
      <p:sp>
        <p:nvSpPr>
          <p:cNvPr id="40" name="Shape 34"/>
          <p:cNvSpPr/>
          <p:nvPr/>
        </p:nvSpPr>
        <p:spPr>
          <a:xfrm>
            <a:off x="8515807" y="4064711"/>
            <a:ext cx="2628900" cy="323698"/>
          </a:xfrm>
          <a:prstGeom prst="roundRect">
            <a:avLst>
              <a:gd name="adj" fmla="val 33234"/>
            </a:avLst>
          </a:prstGeom>
          <a:solidFill>
            <a:srgbClr val="F9FAFB"/>
          </a:solidFill>
          <a:ln w="12700">
            <a:solidFill>
              <a:srgbClr val="F3F4F6"/>
            </a:solidFill>
            <a:prstDash val="solid"/>
          </a:ln>
        </p:spPr>
        <p:txBody>
          <a:bodyPr/>
          <a:lstStyle/>
          <a:p>
            <a:endParaRPr lang="en-US"/>
          </a:p>
        </p:txBody>
      </p:sp>
      <p:sp>
        <p:nvSpPr>
          <p:cNvPr id="41" name="Text 35"/>
          <p:cNvSpPr txBox="1"/>
          <p:nvPr/>
        </p:nvSpPr>
        <p:spPr>
          <a:xfrm>
            <a:off x="8610905" y="4159809"/>
            <a:ext cx="2533802" cy="133502"/>
          </a:xfrm>
          <a:prstGeom prst="rect">
            <a:avLst/>
          </a:prstGeom>
          <a:noFill/>
          <a:ln/>
        </p:spPr>
        <p:txBody>
          <a:bodyPr wrap="square" lIns="0" tIns="0" rIns="0" bIns="0" rtlCol="0" anchor="ctr"/>
          <a:lstStyle/>
          <a:p>
            <a:pPr marL="0" indent="0" algn="ctr">
              <a:buNone/>
            </a:pPr>
            <a:r>
              <a:rPr lang="en-US" sz="900" i="1" dirty="0">
                <a:solidFill>
                  <a:srgbClr val="4B5563"/>
                </a:solidFill>
                <a:latin typeface="Karla" pitchFamily="34" charset="0"/>
                <a:ea typeface="Karla" pitchFamily="34" charset="-122"/>
                <a:cs typeface="Karla" pitchFamily="34" charset="-120"/>
              </a:rPr>
              <a:t>"Provided only Ancestry Reports and raw data..."</a:t>
            </a:r>
            <a:endParaRPr lang="en-US" sz="900" dirty="0"/>
          </a:p>
        </p:txBody>
      </p:sp>
      <p:sp>
        <p:nvSpPr>
          <p:cNvPr id="42" name="Text 36"/>
          <p:cNvSpPr txBox="1"/>
          <p:nvPr/>
        </p:nvSpPr>
        <p:spPr>
          <a:xfrm>
            <a:off x="8540496" y="4474362"/>
            <a:ext cx="2681935" cy="352958"/>
          </a:xfrm>
          <a:prstGeom prst="rect">
            <a:avLst/>
          </a:prstGeom>
          <a:noFill/>
          <a:ln/>
        </p:spPr>
        <p:txBody>
          <a:bodyPr wrap="square" lIns="0" tIns="0" rIns="0" bIns="0" rtlCol="0" anchor="ctr"/>
          <a:lstStyle/>
          <a:p>
            <a:pPr marL="0" indent="0" algn="ctr">
              <a:buNone/>
            </a:pPr>
            <a:r>
              <a:rPr lang="en-US" sz="1000" dirty="0">
                <a:solidFill>
                  <a:srgbClr val="4B5563"/>
                </a:solidFill>
                <a:latin typeface="Karla" pitchFamily="34" charset="0"/>
                <a:ea typeface="Karla" pitchFamily="34" charset="-122"/>
                <a:cs typeface="Karla" pitchFamily="34" charset="-120"/>
              </a:rPr>
              <a:t>Health-related product withdrawn from US market pending regulatory review.</a:t>
            </a:r>
            <a:endParaRPr lang="en-US" sz="1000" dirty="0"/>
          </a:p>
        </p:txBody>
      </p:sp>
      <p:sp>
        <p:nvSpPr>
          <p:cNvPr id="43" name="Shape 37"/>
          <p:cNvSpPr/>
          <p:nvPr/>
        </p:nvSpPr>
        <p:spPr>
          <a:xfrm>
            <a:off x="9753905" y="4945278"/>
            <a:ext cx="152705" cy="152705"/>
          </a:xfrm>
          <a:prstGeom prst="rect">
            <a:avLst/>
          </a:prstGeom>
          <a:solidFill>
            <a:srgbClr val="FFFFFF"/>
          </a:solidFill>
          <a:ln w="25400">
            <a:solidFill>
              <a:srgbClr val="D1D5DB"/>
            </a:solidFill>
            <a:prstDash val="solid"/>
          </a:ln>
        </p:spPr>
        <p:txBody>
          <a:bodyPr/>
          <a:lstStyle/>
          <a:p>
            <a:endParaRPr lang="en-US"/>
          </a:p>
        </p:txBody>
      </p:sp>
      <p:sp>
        <p:nvSpPr>
          <p:cNvPr id="44" name="Shape 38"/>
          <p:cNvSpPr/>
          <p:nvPr/>
        </p:nvSpPr>
        <p:spPr>
          <a:xfrm>
            <a:off x="0" y="0"/>
            <a:ext cx="609905" cy="6858000"/>
          </a:xfrm>
          <a:prstGeom prst="rect">
            <a:avLst/>
          </a:prstGeom>
          <a:solidFill>
            <a:srgbClr val="F9FAFB"/>
          </a:solidFill>
          <a:ln/>
        </p:spPr>
        <p:txBody>
          <a:bodyPr/>
          <a:lstStyle/>
          <a:p>
            <a:endParaRPr lang="en-US"/>
          </a:p>
        </p:txBody>
      </p:sp>
      <p:sp>
        <p:nvSpPr>
          <p:cNvPr id="45" name="Shape 39"/>
          <p:cNvSpPr/>
          <p:nvPr/>
        </p:nvSpPr>
        <p:spPr>
          <a:xfrm>
            <a:off x="600761" y="0"/>
            <a:ext cx="9144" cy="6858000"/>
          </a:xfrm>
          <a:prstGeom prst="rect">
            <a:avLst/>
          </a:prstGeom>
          <a:solidFill>
            <a:srgbClr val="E5E7EB"/>
          </a:solidFill>
          <a:ln/>
        </p:spPr>
        <p:txBody>
          <a:bodyPr/>
          <a:lstStyle/>
          <a:p>
            <a:endParaRPr lang="en-US"/>
          </a:p>
        </p:txBody>
      </p:sp>
      <p:sp>
        <p:nvSpPr>
          <p:cNvPr id="46" name="Shape 40"/>
          <p:cNvSpPr/>
          <p:nvPr/>
        </p:nvSpPr>
        <p:spPr>
          <a:xfrm>
            <a:off x="109728" y="304495"/>
            <a:ext cx="381305" cy="381305"/>
          </a:xfrm>
          <a:prstGeom prst="roundRect">
            <a:avLst>
              <a:gd name="adj" fmla="val 11990"/>
            </a:avLst>
          </a:prstGeom>
          <a:solidFill>
            <a:srgbClr val="EF4444"/>
          </a:solidFill>
          <a:ln/>
        </p:spPr>
        <p:txBody>
          <a:bodyPr/>
          <a:lstStyle/>
          <a:p>
            <a:endParaRPr lang="en-US"/>
          </a:p>
        </p:txBody>
      </p:sp>
      <p:sp>
        <p:nvSpPr>
          <p:cNvPr id="47" name="Text 41"/>
          <p:cNvSpPr txBox="1"/>
          <p:nvPr/>
        </p:nvSpPr>
        <p:spPr>
          <a:xfrm>
            <a:off x="230429" y="381305"/>
            <a:ext cx="286207" cy="219456"/>
          </a:xfrm>
          <a:prstGeom prst="rect">
            <a:avLst/>
          </a:prstGeom>
          <a:noFill/>
          <a:ln/>
        </p:spPr>
        <p:txBody>
          <a:bodyPr wrap="square" lIns="0" tIns="0" rIns="0" bIns="0" rtlCol="0" anchor="ctr"/>
          <a:lstStyle/>
          <a:p>
            <a:pPr marL="0" indent="0" algn="l">
              <a:buNone/>
            </a:pPr>
            <a:r>
              <a:rPr lang="en-US" sz="1500" b="1" dirty="0">
                <a:solidFill>
                  <a:srgbClr val="FFFFFF"/>
                </a:solidFill>
                <a:latin typeface="Tenor Sans" pitchFamily="34" charset="0"/>
                <a:ea typeface="Tenor Sans" pitchFamily="34" charset="-122"/>
                <a:cs typeface="Tenor Sans" pitchFamily="34" charset="-120"/>
              </a:rPr>
              <a:t>A</a:t>
            </a:r>
            <a:endParaRPr lang="en-US" sz="1500" dirty="0"/>
          </a:p>
        </p:txBody>
      </p:sp>
      <p:sp>
        <p:nvSpPr>
          <p:cNvPr id="49" name="Text 5">
            <a:extLst>
              <a:ext uri="{FF2B5EF4-FFF2-40B4-BE49-F238E27FC236}">
                <a16:creationId xmlns:a16="http://schemas.microsoft.com/office/drawing/2014/main" id="{4324E642-DEE6-F37C-42AA-3340769A976F}"/>
              </a:ext>
            </a:extLst>
          </p:cNvPr>
          <p:cNvSpPr txBox="1"/>
          <p:nvPr/>
        </p:nvSpPr>
        <p:spPr>
          <a:xfrm>
            <a:off x="11318443" y="448056"/>
            <a:ext cx="676656" cy="400507"/>
          </a:xfrm>
          <a:prstGeom prst="rect">
            <a:avLst/>
          </a:prstGeom>
          <a:noFill/>
          <a:ln/>
        </p:spPr>
        <p:txBody>
          <a:bodyPr wrap="square" lIns="0" tIns="0" rIns="0" bIns="0" rtlCol="0" anchor="ctr"/>
          <a:lstStyle/>
          <a:p>
            <a:pPr marL="0" indent="0" algn="r">
              <a:buNone/>
            </a:pPr>
            <a:r>
              <a:rPr lang="en-US" sz="2700" b="1" dirty="0">
                <a:solidFill>
                  <a:srgbClr val="9CA3AF">
                    <a:alpha val="30000"/>
                  </a:srgbClr>
                </a:solidFill>
                <a:latin typeface="Karla" pitchFamily="34" charset="0"/>
              </a:rPr>
              <a:t>24</a:t>
            </a:r>
            <a:endParaRPr lang="en-US" sz="27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5">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3F4F6"/>
          </a:solidFill>
          <a:ln/>
        </p:spPr>
        <p:txBody>
          <a:bodyPr/>
          <a:lstStyle/>
          <a:p>
            <a:endParaRPr lang="en-US"/>
          </a:p>
        </p:txBody>
      </p:sp>
      <p:sp>
        <p:nvSpPr>
          <p:cNvPr id="3" name="Shape 1"/>
          <p:cNvSpPr/>
          <p:nvPr/>
        </p:nvSpPr>
        <p:spPr>
          <a:xfrm>
            <a:off x="0" y="0"/>
            <a:ext cx="12191695" cy="6858000"/>
          </a:xfrm>
          <a:prstGeom prst="rect">
            <a:avLst/>
          </a:prstGeom>
          <a:solidFill>
            <a:srgbClr val="FFFFFF"/>
          </a:solidFill>
          <a:ln/>
          <a:effectLst>
            <a:outerShdw blurRad="12700" dist="12700" dir="16200000" algn="bl" rotWithShape="0">
              <a:srgbClr val="000000">
                <a:alpha val="75000"/>
              </a:srgbClr>
            </a:outerShdw>
          </a:effectLst>
        </p:spPr>
        <p:txBody>
          <a:bodyPr/>
          <a:lstStyle/>
          <a:p>
            <a:endParaRPr lang="en-US"/>
          </a:p>
        </p:txBody>
      </p:sp>
      <p:sp>
        <p:nvSpPr>
          <p:cNvPr id="4" name="Shape 2"/>
          <p:cNvSpPr/>
          <p:nvPr/>
        </p:nvSpPr>
        <p:spPr>
          <a:xfrm>
            <a:off x="0" y="0"/>
            <a:ext cx="114300" cy="6858000"/>
          </a:xfrm>
          <a:prstGeom prst="rect">
            <a:avLst/>
          </a:prstGeom>
          <a:solidFill>
            <a:srgbClr val="0784BA"/>
          </a:solidFill>
          <a:ln/>
        </p:spPr>
        <p:txBody>
          <a:bodyPr/>
          <a:lstStyle/>
          <a:p>
            <a:endParaRPr lang="en-US"/>
          </a:p>
        </p:txBody>
      </p:sp>
      <p:sp>
        <p:nvSpPr>
          <p:cNvPr id="5" name="Shape 3"/>
          <p:cNvSpPr/>
          <p:nvPr/>
        </p:nvSpPr>
        <p:spPr>
          <a:xfrm>
            <a:off x="114300" y="0"/>
            <a:ext cx="57607" cy="6858000"/>
          </a:xfrm>
          <a:prstGeom prst="rect">
            <a:avLst/>
          </a:prstGeom>
          <a:solidFill>
            <a:srgbClr val="1E997C"/>
          </a:solidFill>
          <a:ln/>
        </p:spPr>
        <p:txBody>
          <a:bodyPr/>
          <a:lstStyle/>
          <a:p>
            <a:endParaRPr lang="en-US"/>
          </a:p>
        </p:txBody>
      </p:sp>
      <p:sp>
        <p:nvSpPr>
          <p:cNvPr id="6" name="Shape 4"/>
          <p:cNvSpPr/>
          <p:nvPr/>
        </p:nvSpPr>
        <p:spPr>
          <a:xfrm>
            <a:off x="171907" y="0"/>
            <a:ext cx="12020702" cy="6858000"/>
          </a:xfrm>
          <a:prstGeom prst="rect">
            <a:avLst/>
          </a:prstGeom>
          <a:solidFill>
            <a:srgbClr val="FFFFFF">
              <a:alpha val="95000"/>
            </a:srgbClr>
          </a:solidFill>
          <a:ln/>
        </p:spPr>
        <p:txBody>
          <a:bodyPr/>
          <a:lstStyle/>
          <a:p>
            <a:endParaRPr lang="en-US"/>
          </a:p>
        </p:txBody>
      </p:sp>
      <p:sp>
        <p:nvSpPr>
          <p:cNvPr id="7" name="Shape 5"/>
          <p:cNvSpPr/>
          <p:nvPr/>
        </p:nvSpPr>
        <p:spPr>
          <a:xfrm>
            <a:off x="8534095" y="0"/>
            <a:ext cx="3657600" cy="3657600"/>
          </a:xfrm>
          <a:prstGeom prst="rect">
            <a:avLst/>
          </a:prstGeom>
          <a:solidFill>
            <a:srgbClr val="F9FAFB">
              <a:alpha val="50000"/>
            </a:srgbClr>
          </a:solidFill>
          <a:ln/>
        </p:spPr>
        <p:txBody>
          <a:bodyPr/>
          <a:lstStyle/>
          <a:p>
            <a:endParaRPr lang="en-US"/>
          </a:p>
        </p:txBody>
      </p:sp>
      <p:pic>
        <p:nvPicPr>
          <p:cNvPr id="8" name="Image 0" descr="preencoded.png"/>
          <p:cNvPicPr>
            <a:picLocks noChangeAspect="1"/>
          </p:cNvPicPr>
          <p:nvPr/>
        </p:nvPicPr>
        <p:blipFill>
          <a:blip r:embed="rId3"/>
          <a:srcRect l="8984" r="8984"/>
          <a:stretch/>
        </p:blipFill>
        <p:spPr>
          <a:xfrm>
            <a:off x="780898" y="457200"/>
            <a:ext cx="457200" cy="457200"/>
          </a:xfrm>
          <a:prstGeom prst="rect">
            <a:avLst/>
          </a:prstGeom>
        </p:spPr>
      </p:pic>
      <p:sp>
        <p:nvSpPr>
          <p:cNvPr id="9" name="Text 6"/>
          <p:cNvSpPr txBox="1"/>
          <p:nvPr/>
        </p:nvSpPr>
        <p:spPr>
          <a:xfrm>
            <a:off x="1352398" y="476402"/>
            <a:ext cx="581558" cy="181051"/>
          </a:xfrm>
          <a:prstGeom prst="rect">
            <a:avLst/>
          </a:prstGeom>
          <a:noFill/>
          <a:ln/>
        </p:spPr>
        <p:txBody>
          <a:bodyPr wrap="square" lIns="0" tIns="0" rIns="0" bIns="0" rtlCol="0" anchor="ctr"/>
          <a:lstStyle/>
          <a:p>
            <a:pPr marL="0" indent="0" algn="l">
              <a:buNone/>
            </a:pPr>
            <a:r>
              <a:rPr lang="en-US" sz="1200" b="1" dirty="0">
                <a:solidFill>
                  <a:srgbClr val="111827"/>
                </a:solidFill>
                <a:latin typeface="Tenor Sans" pitchFamily="34" charset="0"/>
                <a:ea typeface="Tenor Sans" pitchFamily="34" charset="-122"/>
                <a:cs typeface="Tenor Sans" pitchFamily="34" charset="-120"/>
              </a:rPr>
              <a:t>APSIS</a:t>
            </a:r>
            <a:endParaRPr lang="en-US" sz="1200" dirty="0"/>
          </a:p>
        </p:txBody>
      </p:sp>
      <p:sp>
        <p:nvSpPr>
          <p:cNvPr id="10" name="Text 7"/>
          <p:cNvSpPr txBox="1"/>
          <p:nvPr/>
        </p:nvSpPr>
        <p:spPr>
          <a:xfrm>
            <a:off x="1352398" y="666598"/>
            <a:ext cx="1619402" cy="181051"/>
          </a:xfrm>
          <a:prstGeom prst="rect">
            <a:avLst/>
          </a:prstGeom>
          <a:noFill/>
          <a:ln/>
        </p:spPr>
        <p:txBody>
          <a:bodyPr wrap="square" lIns="0" tIns="0" rIns="0" bIns="0" rtlCol="0" anchor="ctr"/>
          <a:lstStyle/>
          <a:p>
            <a:pPr marL="0" indent="0" algn="l">
              <a:buNone/>
            </a:pPr>
            <a:r>
              <a:rPr lang="en-US" sz="1200" dirty="0">
                <a:solidFill>
                  <a:srgbClr val="6B7280"/>
                </a:solidFill>
                <a:latin typeface="Karla" pitchFamily="34" charset="0"/>
                <a:ea typeface="Karla" pitchFamily="34" charset="-122"/>
                <a:cs typeface="Karla" pitchFamily="34" charset="-120"/>
              </a:rPr>
              <a:t>CONSULTING GROUP</a:t>
            </a:r>
            <a:endParaRPr lang="en-US" sz="1200" dirty="0"/>
          </a:p>
        </p:txBody>
      </p:sp>
      <p:sp>
        <p:nvSpPr>
          <p:cNvPr id="13" name="Shape 10"/>
          <p:cNvSpPr/>
          <p:nvPr/>
        </p:nvSpPr>
        <p:spPr>
          <a:xfrm>
            <a:off x="780898" y="1380744"/>
            <a:ext cx="457200" cy="19202"/>
          </a:xfrm>
          <a:prstGeom prst="rect">
            <a:avLst/>
          </a:prstGeom>
          <a:solidFill>
            <a:srgbClr val="EF4444"/>
          </a:solidFill>
          <a:ln/>
        </p:spPr>
        <p:txBody>
          <a:bodyPr/>
          <a:lstStyle/>
          <a:p>
            <a:endParaRPr lang="en-US"/>
          </a:p>
        </p:txBody>
      </p:sp>
      <p:sp>
        <p:nvSpPr>
          <p:cNvPr id="14" name="Text 11"/>
          <p:cNvSpPr txBox="1"/>
          <p:nvPr/>
        </p:nvSpPr>
        <p:spPr>
          <a:xfrm>
            <a:off x="1352398" y="1304849"/>
            <a:ext cx="3139135" cy="162763"/>
          </a:xfrm>
          <a:prstGeom prst="rect">
            <a:avLst/>
          </a:prstGeom>
          <a:noFill/>
          <a:ln/>
        </p:spPr>
        <p:txBody>
          <a:bodyPr wrap="square" lIns="0" tIns="0" rIns="0" bIns="0" rtlCol="0" anchor="ctr"/>
          <a:lstStyle/>
          <a:p>
            <a:pPr marL="0" indent="0" algn="l">
              <a:buNone/>
            </a:pPr>
            <a:r>
              <a:rPr lang="en-US" sz="1000" b="1" dirty="0">
                <a:solidFill>
                  <a:srgbClr val="EF4444"/>
                </a:solidFill>
                <a:latin typeface="Karla" pitchFamily="34" charset="0"/>
                <a:ea typeface="Karla" pitchFamily="34" charset="-122"/>
                <a:cs typeface="Karla" pitchFamily="34" charset="-120"/>
              </a:rPr>
              <a:t>RED FLAG #3: UNSUBSTANTIATED CLAIMS</a:t>
            </a:r>
            <a:endParaRPr lang="en-US" sz="1000" dirty="0"/>
          </a:p>
        </p:txBody>
      </p:sp>
      <p:sp>
        <p:nvSpPr>
          <p:cNvPr id="15" name="Text 12"/>
          <p:cNvSpPr txBox="1"/>
          <p:nvPr/>
        </p:nvSpPr>
        <p:spPr>
          <a:xfrm>
            <a:off x="780898" y="1647749"/>
            <a:ext cx="9078163" cy="829361"/>
          </a:xfrm>
          <a:prstGeom prst="rect">
            <a:avLst/>
          </a:prstGeom>
          <a:noFill/>
          <a:ln/>
        </p:spPr>
        <p:txBody>
          <a:bodyPr wrap="square" lIns="0" tIns="0" rIns="0" bIns="0" rtlCol="0" anchor="ctr"/>
          <a:lstStyle/>
          <a:p>
            <a:pPr marL="0" indent="0" algn="l">
              <a:buNone/>
            </a:pPr>
            <a:r>
              <a:rPr lang="en-US" sz="2700" dirty="0">
                <a:solidFill>
                  <a:srgbClr val="111827"/>
                </a:solidFill>
                <a:latin typeface="Tenor Sans" pitchFamily="34" charset="0"/>
                <a:ea typeface="Tenor Sans" pitchFamily="34" charset="-122"/>
                <a:cs typeface="Tenor Sans" pitchFamily="34" charset="-120"/>
              </a:rPr>
              <a:t>When claims exceed evidence</a:t>
            </a:r>
            <a:endParaRPr lang="en-US" sz="2700" dirty="0"/>
          </a:p>
        </p:txBody>
      </p:sp>
      <p:sp>
        <p:nvSpPr>
          <p:cNvPr id="16" name="Shape 13"/>
          <p:cNvSpPr/>
          <p:nvPr/>
        </p:nvSpPr>
        <p:spPr>
          <a:xfrm>
            <a:off x="780898" y="2952598"/>
            <a:ext cx="533095" cy="533095"/>
          </a:xfrm>
          <a:prstGeom prst="roundRect">
            <a:avLst>
              <a:gd name="adj" fmla="val 24504"/>
            </a:avLst>
          </a:prstGeom>
          <a:solidFill>
            <a:srgbClr val="F3F4F6"/>
          </a:solidFill>
          <a:ln/>
        </p:spPr>
        <p:txBody>
          <a:bodyPr/>
          <a:lstStyle/>
          <a:p>
            <a:endParaRPr lang="en-US"/>
          </a:p>
        </p:txBody>
      </p:sp>
      <p:pic>
        <p:nvPicPr>
          <p:cNvPr id="17" name="Image 1" descr="preencoded.png"/>
          <p:cNvPicPr>
            <a:picLocks noChangeAspect="1"/>
          </p:cNvPicPr>
          <p:nvPr/>
        </p:nvPicPr>
        <p:blipFill>
          <a:blip r:embed="rId4"/>
          <a:srcRect/>
          <a:stretch/>
        </p:blipFill>
        <p:spPr>
          <a:xfrm>
            <a:off x="933602" y="3105302"/>
            <a:ext cx="228600" cy="228600"/>
          </a:xfrm>
          <a:prstGeom prst="rect">
            <a:avLst/>
          </a:prstGeom>
        </p:spPr>
      </p:pic>
      <p:sp>
        <p:nvSpPr>
          <p:cNvPr id="18" name="Shape 14"/>
          <p:cNvSpPr/>
          <p:nvPr/>
        </p:nvSpPr>
        <p:spPr>
          <a:xfrm>
            <a:off x="6486754" y="2952598"/>
            <a:ext cx="533095" cy="533095"/>
          </a:xfrm>
          <a:prstGeom prst="roundRect">
            <a:avLst>
              <a:gd name="adj" fmla="val 24504"/>
            </a:avLst>
          </a:prstGeom>
          <a:solidFill>
            <a:srgbClr val="FEF2F2"/>
          </a:solidFill>
          <a:ln/>
        </p:spPr>
        <p:txBody>
          <a:bodyPr/>
          <a:lstStyle/>
          <a:p>
            <a:endParaRPr lang="en-US"/>
          </a:p>
        </p:txBody>
      </p:sp>
      <p:pic>
        <p:nvPicPr>
          <p:cNvPr id="19" name="Image 2" descr="preencoded.png"/>
          <p:cNvPicPr>
            <a:picLocks noChangeAspect="1"/>
          </p:cNvPicPr>
          <p:nvPr/>
        </p:nvPicPr>
        <p:blipFill>
          <a:blip r:embed="rId5"/>
          <a:srcRect t="-45" b="-45"/>
          <a:stretch/>
        </p:blipFill>
        <p:spPr>
          <a:xfrm>
            <a:off x="6624828" y="3105302"/>
            <a:ext cx="256946" cy="228600"/>
          </a:xfrm>
          <a:prstGeom prst="rect">
            <a:avLst/>
          </a:prstGeom>
        </p:spPr>
      </p:pic>
      <p:sp>
        <p:nvSpPr>
          <p:cNvPr id="20" name="Shape 15"/>
          <p:cNvSpPr/>
          <p:nvPr/>
        </p:nvSpPr>
        <p:spPr>
          <a:xfrm>
            <a:off x="780898" y="4557370"/>
            <a:ext cx="533095" cy="533095"/>
          </a:xfrm>
          <a:prstGeom prst="roundRect">
            <a:avLst>
              <a:gd name="adj" fmla="val 24504"/>
            </a:avLst>
          </a:prstGeom>
          <a:solidFill>
            <a:srgbClr val="FEF2F2"/>
          </a:solidFill>
          <a:ln/>
        </p:spPr>
        <p:txBody>
          <a:bodyPr/>
          <a:lstStyle/>
          <a:p>
            <a:endParaRPr lang="en-US"/>
          </a:p>
        </p:txBody>
      </p:sp>
      <p:pic>
        <p:nvPicPr>
          <p:cNvPr id="21" name="Image 3" descr="preencoded.png"/>
          <p:cNvPicPr>
            <a:picLocks noChangeAspect="1"/>
          </p:cNvPicPr>
          <p:nvPr/>
        </p:nvPicPr>
        <p:blipFill>
          <a:blip r:embed="rId6"/>
          <a:srcRect/>
          <a:stretch/>
        </p:blipFill>
        <p:spPr>
          <a:xfrm>
            <a:off x="933602" y="4710074"/>
            <a:ext cx="228600" cy="228600"/>
          </a:xfrm>
          <a:prstGeom prst="rect">
            <a:avLst/>
          </a:prstGeom>
        </p:spPr>
      </p:pic>
      <p:sp>
        <p:nvSpPr>
          <p:cNvPr id="22" name="Shape 16"/>
          <p:cNvSpPr/>
          <p:nvPr/>
        </p:nvSpPr>
        <p:spPr>
          <a:xfrm>
            <a:off x="6486754" y="4557370"/>
            <a:ext cx="533095" cy="533095"/>
          </a:xfrm>
          <a:prstGeom prst="roundRect">
            <a:avLst>
              <a:gd name="adj" fmla="val 24504"/>
            </a:avLst>
          </a:prstGeom>
          <a:solidFill>
            <a:srgbClr val="ECFDF5"/>
          </a:solidFill>
          <a:ln/>
        </p:spPr>
        <p:txBody>
          <a:bodyPr/>
          <a:lstStyle/>
          <a:p>
            <a:endParaRPr lang="en-US"/>
          </a:p>
        </p:txBody>
      </p:sp>
      <p:pic>
        <p:nvPicPr>
          <p:cNvPr id="23" name="Image 4" descr="preencoded.png"/>
          <p:cNvPicPr>
            <a:picLocks noChangeAspect="1"/>
          </p:cNvPicPr>
          <p:nvPr/>
        </p:nvPicPr>
        <p:blipFill>
          <a:blip r:embed="rId7"/>
          <a:srcRect l="-133" r="-133"/>
          <a:stretch/>
        </p:blipFill>
        <p:spPr>
          <a:xfrm>
            <a:off x="6667805" y="4710074"/>
            <a:ext cx="171907" cy="228600"/>
          </a:xfrm>
          <a:prstGeom prst="rect">
            <a:avLst/>
          </a:prstGeom>
        </p:spPr>
      </p:pic>
      <p:sp>
        <p:nvSpPr>
          <p:cNvPr id="24" name="Text 17"/>
          <p:cNvSpPr txBox="1"/>
          <p:nvPr/>
        </p:nvSpPr>
        <p:spPr>
          <a:xfrm>
            <a:off x="1505102" y="2971800"/>
            <a:ext cx="2143354" cy="219456"/>
          </a:xfrm>
          <a:prstGeom prst="rect">
            <a:avLst/>
          </a:prstGeom>
          <a:noFill/>
          <a:ln/>
        </p:spPr>
        <p:txBody>
          <a:bodyPr wrap="square" lIns="0" tIns="0" rIns="0" bIns="0" rtlCol="0" anchor="ctr"/>
          <a:lstStyle/>
          <a:p>
            <a:pPr marL="0" indent="0" algn="l">
              <a:buNone/>
            </a:pPr>
            <a:r>
              <a:rPr lang="en-US" sz="1500" b="1" dirty="0">
                <a:solidFill>
                  <a:srgbClr val="111827"/>
                </a:solidFill>
                <a:latin typeface="Tenor Sans" pitchFamily="34" charset="0"/>
                <a:ea typeface="Tenor Sans" pitchFamily="34" charset="-122"/>
                <a:cs typeface="Tenor Sans" pitchFamily="34" charset="-120"/>
              </a:rPr>
              <a:t>Implied Claims Count</a:t>
            </a:r>
            <a:endParaRPr lang="en-US" sz="1500" dirty="0"/>
          </a:p>
        </p:txBody>
      </p:sp>
      <p:sp>
        <p:nvSpPr>
          <p:cNvPr id="25" name="Text 18"/>
          <p:cNvSpPr txBox="1"/>
          <p:nvPr/>
        </p:nvSpPr>
        <p:spPr>
          <a:xfrm>
            <a:off x="1505102" y="3323844"/>
            <a:ext cx="4176979" cy="771754"/>
          </a:xfrm>
          <a:prstGeom prst="rect">
            <a:avLst/>
          </a:prstGeom>
          <a:noFill/>
          <a:ln/>
        </p:spPr>
        <p:txBody>
          <a:bodyPr wrap="square" lIns="0" tIns="0" rIns="0" bIns="0" rtlCol="0" anchor="ctr"/>
          <a:lstStyle/>
          <a:p>
            <a:pPr marL="0" indent="0" algn="l">
              <a:buNone/>
            </a:pPr>
            <a:r>
              <a:rPr lang="en-US" sz="1300" dirty="0">
                <a:solidFill>
                  <a:srgbClr val="4B5563"/>
                </a:solidFill>
                <a:latin typeface="Karla" pitchFamily="34" charset="0"/>
                <a:ea typeface="Karla" pitchFamily="34" charset="-122"/>
                <a:cs typeface="Karla" pitchFamily="34" charset="-120"/>
              </a:rPr>
              <a:t>Marketing materials, testimonials, and phrases like "medical-grade" or "clinically validated" establish objective intent, even if not on the label.</a:t>
            </a:r>
            <a:endParaRPr lang="en-US" sz="1300" dirty="0"/>
          </a:p>
        </p:txBody>
      </p:sp>
      <p:sp>
        <p:nvSpPr>
          <p:cNvPr id="26" name="Text 19"/>
          <p:cNvSpPr txBox="1"/>
          <p:nvPr/>
        </p:nvSpPr>
        <p:spPr>
          <a:xfrm>
            <a:off x="7210044" y="2971800"/>
            <a:ext cx="1877263" cy="219456"/>
          </a:xfrm>
          <a:prstGeom prst="rect">
            <a:avLst/>
          </a:prstGeom>
          <a:noFill/>
          <a:ln/>
        </p:spPr>
        <p:txBody>
          <a:bodyPr wrap="square" lIns="0" tIns="0" rIns="0" bIns="0" rtlCol="0" anchor="ctr"/>
          <a:lstStyle/>
          <a:p>
            <a:pPr marL="0" indent="0" algn="l">
              <a:buNone/>
            </a:pPr>
            <a:r>
              <a:rPr lang="en-US" sz="1500" b="1" dirty="0">
                <a:solidFill>
                  <a:srgbClr val="111827"/>
                </a:solidFill>
                <a:latin typeface="Tenor Sans" pitchFamily="34" charset="0"/>
                <a:ea typeface="Tenor Sans" pitchFamily="34" charset="-122"/>
                <a:cs typeface="Tenor Sans" pitchFamily="34" charset="-120"/>
              </a:rPr>
              <a:t>Silent Burden Shift</a:t>
            </a:r>
            <a:endParaRPr lang="en-US" sz="1500" dirty="0"/>
          </a:p>
        </p:txBody>
      </p:sp>
      <p:sp>
        <p:nvSpPr>
          <p:cNvPr id="27" name="Text 20"/>
          <p:cNvSpPr txBox="1"/>
          <p:nvPr/>
        </p:nvSpPr>
        <p:spPr>
          <a:xfrm>
            <a:off x="7210044" y="3323844"/>
            <a:ext cx="3929177" cy="771754"/>
          </a:xfrm>
          <a:prstGeom prst="rect">
            <a:avLst/>
          </a:prstGeom>
          <a:noFill/>
          <a:ln/>
        </p:spPr>
        <p:txBody>
          <a:bodyPr wrap="square" lIns="0" tIns="0" rIns="0" bIns="0" rtlCol="0" anchor="ctr"/>
          <a:lstStyle/>
          <a:p>
            <a:pPr marL="0" indent="0" algn="l">
              <a:buNone/>
            </a:pPr>
            <a:r>
              <a:rPr lang="en-US" sz="1300" dirty="0">
                <a:solidFill>
                  <a:srgbClr val="4B5563"/>
                </a:solidFill>
                <a:latin typeface="Karla" pitchFamily="34" charset="0"/>
                <a:ea typeface="Karla" pitchFamily="34" charset="-122"/>
                <a:cs typeface="Karla" pitchFamily="34" charset="-120"/>
              </a:rPr>
              <a:t>A subtle shift from "monitoring" to "diagnosis" or "clinical decision support" drastically increases evidence requirements and regulatory risk.</a:t>
            </a:r>
            <a:endParaRPr lang="en-US" sz="1300" dirty="0"/>
          </a:p>
        </p:txBody>
      </p:sp>
      <p:sp>
        <p:nvSpPr>
          <p:cNvPr id="28" name="Text 21"/>
          <p:cNvSpPr txBox="1"/>
          <p:nvPr/>
        </p:nvSpPr>
        <p:spPr>
          <a:xfrm>
            <a:off x="1505102" y="4576572"/>
            <a:ext cx="1752905" cy="219456"/>
          </a:xfrm>
          <a:prstGeom prst="rect">
            <a:avLst/>
          </a:prstGeom>
          <a:noFill/>
          <a:ln/>
        </p:spPr>
        <p:txBody>
          <a:bodyPr wrap="square" lIns="0" tIns="0" rIns="0" bIns="0" rtlCol="0" anchor="ctr"/>
          <a:lstStyle/>
          <a:p>
            <a:pPr marL="0" indent="0" algn="l">
              <a:buNone/>
            </a:pPr>
            <a:r>
              <a:rPr lang="en-US" sz="1500" b="1" dirty="0">
                <a:solidFill>
                  <a:srgbClr val="111827"/>
                </a:solidFill>
                <a:latin typeface="Tenor Sans" pitchFamily="34" charset="0"/>
                <a:ea typeface="Tenor Sans" pitchFamily="34" charset="-122"/>
                <a:cs typeface="Tenor Sans" pitchFamily="34" charset="-120"/>
              </a:rPr>
              <a:t>Enforcement Risk</a:t>
            </a:r>
            <a:endParaRPr lang="en-US" sz="1500" dirty="0"/>
          </a:p>
        </p:txBody>
      </p:sp>
      <p:sp>
        <p:nvSpPr>
          <p:cNvPr id="29" name="Text 22"/>
          <p:cNvSpPr txBox="1"/>
          <p:nvPr/>
        </p:nvSpPr>
        <p:spPr>
          <a:xfrm>
            <a:off x="1505102" y="4929530"/>
            <a:ext cx="4453128" cy="771754"/>
          </a:xfrm>
          <a:prstGeom prst="rect">
            <a:avLst/>
          </a:prstGeom>
          <a:noFill/>
          <a:ln/>
        </p:spPr>
        <p:txBody>
          <a:bodyPr wrap="square" lIns="0" tIns="0" rIns="0" bIns="0" rtlCol="0" anchor="ctr"/>
          <a:lstStyle/>
          <a:p>
            <a:pPr marL="0" indent="0" algn="l">
              <a:buNone/>
            </a:pPr>
            <a:r>
              <a:rPr lang="en-US" sz="1300" dirty="0">
                <a:solidFill>
                  <a:srgbClr val="4B5563"/>
                </a:solidFill>
                <a:latin typeface="Karla" pitchFamily="34" charset="0"/>
                <a:ea typeface="Karla" pitchFamily="34" charset="-122"/>
                <a:cs typeface="Karla" pitchFamily="34" charset="-120"/>
              </a:rPr>
              <a:t>If claims outpace data, you face Warning Letters, forced recalls, or class-action lawsuits that destroy valuation overnight.</a:t>
            </a:r>
            <a:endParaRPr lang="en-US" sz="1300" dirty="0"/>
          </a:p>
        </p:txBody>
      </p:sp>
      <p:sp>
        <p:nvSpPr>
          <p:cNvPr id="30" name="Text 23"/>
          <p:cNvSpPr txBox="1"/>
          <p:nvPr/>
        </p:nvSpPr>
        <p:spPr>
          <a:xfrm>
            <a:off x="7210044" y="4576572"/>
            <a:ext cx="2429561" cy="219456"/>
          </a:xfrm>
          <a:prstGeom prst="rect">
            <a:avLst/>
          </a:prstGeom>
          <a:noFill/>
          <a:ln/>
        </p:spPr>
        <p:txBody>
          <a:bodyPr wrap="square" lIns="0" tIns="0" rIns="0" bIns="0" rtlCol="0" anchor="ctr"/>
          <a:lstStyle/>
          <a:p>
            <a:pPr marL="0" indent="0" algn="l">
              <a:buNone/>
            </a:pPr>
            <a:r>
              <a:rPr lang="en-US" sz="1500" b="1" dirty="0">
                <a:solidFill>
                  <a:srgbClr val="1E997C"/>
                </a:solidFill>
                <a:latin typeface="Tenor Sans" pitchFamily="34" charset="0"/>
                <a:ea typeface="Tenor Sans" pitchFamily="34" charset="-122"/>
                <a:cs typeface="Tenor Sans" pitchFamily="34" charset="-120"/>
              </a:rPr>
              <a:t>Investor Diligence Catch</a:t>
            </a:r>
            <a:endParaRPr lang="en-US" sz="1500" dirty="0"/>
          </a:p>
        </p:txBody>
      </p:sp>
      <p:sp>
        <p:nvSpPr>
          <p:cNvPr id="31" name="Text 24"/>
          <p:cNvSpPr txBox="1"/>
          <p:nvPr/>
        </p:nvSpPr>
        <p:spPr>
          <a:xfrm>
            <a:off x="7210044" y="4929530"/>
            <a:ext cx="4482389" cy="495605"/>
          </a:xfrm>
          <a:prstGeom prst="rect">
            <a:avLst/>
          </a:prstGeom>
          <a:noFill/>
          <a:ln/>
        </p:spPr>
        <p:txBody>
          <a:bodyPr wrap="square" lIns="0" tIns="0" rIns="0" bIns="0" rtlCol="0" anchor="ctr"/>
          <a:lstStyle/>
          <a:p>
            <a:pPr marL="0" indent="0" algn="l">
              <a:buNone/>
            </a:pPr>
            <a:r>
              <a:rPr lang="en-US" sz="1300" dirty="0">
                <a:solidFill>
                  <a:srgbClr val="4B5563"/>
                </a:solidFill>
                <a:latin typeface="Karla" pitchFamily="34" charset="0"/>
                <a:ea typeface="Karla" pitchFamily="34" charset="-122"/>
                <a:cs typeface="Karla" pitchFamily="34" charset="-120"/>
              </a:rPr>
              <a:t>Don't just read the pitch deck. Explicitly ask for the draft labeling and the claim-to-evidence map per claim.</a:t>
            </a:r>
            <a:endParaRPr lang="en-US" sz="1300" dirty="0"/>
          </a:p>
        </p:txBody>
      </p:sp>
      <p:sp>
        <p:nvSpPr>
          <p:cNvPr id="32" name="Shape 25"/>
          <p:cNvSpPr/>
          <p:nvPr/>
        </p:nvSpPr>
        <p:spPr>
          <a:xfrm>
            <a:off x="780898" y="6010351"/>
            <a:ext cx="10801807" cy="9144"/>
          </a:xfrm>
          <a:prstGeom prst="rect">
            <a:avLst/>
          </a:prstGeom>
          <a:solidFill>
            <a:srgbClr val="F3F4F6"/>
          </a:solidFill>
          <a:ln/>
        </p:spPr>
        <p:txBody>
          <a:bodyPr/>
          <a:lstStyle/>
          <a:p>
            <a:endParaRPr lang="en-US"/>
          </a:p>
        </p:txBody>
      </p:sp>
      <p:sp>
        <p:nvSpPr>
          <p:cNvPr id="33" name="Shape 26"/>
          <p:cNvSpPr/>
          <p:nvPr/>
        </p:nvSpPr>
        <p:spPr>
          <a:xfrm>
            <a:off x="11048695" y="6324905"/>
            <a:ext cx="75895" cy="75895"/>
          </a:xfrm>
          <a:prstGeom prst="roundRect">
            <a:avLst>
              <a:gd name="adj" fmla="val 1204822"/>
            </a:avLst>
          </a:prstGeom>
          <a:solidFill>
            <a:srgbClr val="EF4444"/>
          </a:solidFill>
          <a:ln/>
        </p:spPr>
        <p:txBody>
          <a:bodyPr/>
          <a:lstStyle/>
          <a:p>
            <a:endParaRPr lang="en-US"/>
          </a:p>
        </p:txBody>
      </p:sp>
      <p:sp>
        <p:nvSpPr>
          <p:cNvPr id="34" name="Shape 27"/>
          <p:cNvSpPr/>
          <p:nvPr/>
        </p:nvSpPr>
        <p:spPr>
          <a:xfrm>
            <a:off x="11201400" y="6324905"/>
            <a:ext cx="75895" cy="75895"/>
          </a:xfrm>
          <a:prstGeom prst="roundRect">
            <a:avLst>
              <a:gd name="adj" fmla="val 1204822"/>
            </a:avLst>
          </a:prstGeom>
          <a:solidFill>
            <a:srgbClr val="D1D5DB"/>
          </a:solidFill>
          <a:ln/>
        </p:spPr>
        <p:txBody>
          <a:bodyPr/>
          <a:lstStyle/>
          <a:p>
            <a:endParaRPr lang="en-US"/>
          </a:p>
        </p:txBody>
      </p:sp>
      <p:sp>
        <p:nvSpPr>
          <p:cNvPr id="35" name="Shape 28"/>
          <p:cNvSpPr/>
          <p:nvPr/>
        </p:nvSpPr>
        <p:spPr>
          <a:xfrm>
            <a:off x="11354105" y="6324905"/>
            <a:ext cx="75895" cy="75895"/>
          </a:xfrm>
          <a:prstGeom prst="roundRect">
            <a:avLst>
              <a:gd name="adj" fmla="val 1204822"/>
            </a:avLst>
          </a:prstGeom>
          <a:solidFill>
            <a:srgbClr val="D1D5DB"/>
          </a:solidFill>
          <a:ln/>
        </p:spPr>
        <p:txBody>
          <a:bodyPr/>
          <a:lstStyle/>
          <a:p>
            <a:endParaRPr lang="en-US"/>
          </a:p>
        </p:txBody>
      </p:sp>
      <p:sp>
        <p:nvSpPr>
          <p:cNvPr id="36" name="Shape 29"/>
          <p:cNvSpPr/>
          <p:nvPr/>
        </p:nvSpPr>
        <p:spPr>
          <a:xfrm>
            <a:off x="11505895" y="6324905"/>
            <a:ext cx="75895" cy="75895"/>
          </a:xfrm>
          <a:prstGeom prst="roundRect">
            <a:avLst>
              <a:gd name="adj" fmla="val 1204822"/>
            </a:avLst>
          </a:prstGeom>
          <a:solidFill>
            <a:srgbClr val="D1D5DB"/>
          </a:solidFill>
          <a:ln/>
        </p:spPr>
        <p:txBody>
          <a:bodyPr/>
          <a:lstStyle/>
          <a:p>
            <a:endParaRPr lang="en-US"/>
          </a:p>
        </p:txBody>
      </p:sp>
      <p:sp>
        <p:nvSpPr>
          <p:cNvPr id="37" name="Text 30"/>
          <p:cNvSpPr txBox="1"/>
          <p:nvPr/>
        </p:nvSpPr>
        <p:spPr>
          <a:xfrm>
            <a:off x="780898" y="6258154"/>
            <a:ext cx="2648102" cy="133502"/>
          </a:xfrm>
          <a:prstGeom prst="rect">
            <a:avLst/>
          </a:prstGeom>
          <a:noFill/>
          <a:ln/>
        </p:spPr>
        <p:txBody>
          <a:bodyPr wrap="square" lIns="0" tIns="0" rIns="0" bIns="0" rtlCol="0" anchor="ctr"/>
          <a:lstStyle/>
          <a:p>
            <a:pPr marL="0" indent="0" algn="l">
              <a:buNone/>
            </a:pPr>
            <a:r>
              <a:rPr lang="en-US" sz="900" dirty="0">
                <a:solidFill>
                  <a:srgbClr val="9CA3AF"/>
                </a:solidFill>
                <a:latin typeface="Karla" pitchFamily="34" charset="0"/>
                <a:ea typeface="Karla" pitchFamily="34" charset="-122"/>
                <a:cs typeface="Karla" pitchFamily="34" charset="-120"/>
              </a:rPr>
              <a:t>Risk Assessment: High Severity × High Likelihood</a:t>
            </a:r>
            <a:endParaRPr lang="en-US" sz="900" dirty="0"/>
          </a:p>
        </p:txBody>
      </p:sp>
      <p:sp>
        <p:nvSpPr>
          <p:cNvPr id="38" name="Text 5">
            <a:extLst>
              <a:ext uri="{FF2B5EF4-FFF2-40B4-BE49-F238E27FC236}">
                <a16:creationId xmlns:a16="http://schemas.microsoft.com/office/drawing/2014/main" id="{3529C93A-97CC-CA90-E41D-A759AA4A3654}"/>
              </a:ext>
            </a:extLst>
          </p:cNvPr>
          <p:cNvSpPr txBox="1"/>
          <p:nvPr/>
        </p:nvSpPr>
        <p:spPr>
          <a:xfrm>
            <a:off x="11318443" y="448056"/>
            <a:ext cx="676656" cy="400507"/>
          </a:xfrm>
          <a:prstGeom prst="rect">
            <a:avLst/>
          </a:prstGeom>
          <a:noFill/>
          <a:ln/>
        </p:spPr>
        <p:txBody>
          <a:bodyPr wrap="square" lIns="0" tIns="0" rIns="0" bIns="0" rtlCol="0" anchor="ctr"/>
          <a:lstStyle/>
          <a:p>
            <a:pPr marL="0" indent="0" algn="r">
              <a:buNone/>
            </a:pPr>
            <a:r>
              <a:rPr lang="en-US" sz="2700" b="1" dirty="0">
                <a:solidFill>
                  <a:srgbClr val="9CA3AF">
                    <a:alpha val="30000"/>
                  </a:srgbClr>
                </a:solidFill>
                <a:latin typeface="Karla" pitchFamily="34" charset="0"/>
              </a:rPr>
              <a:t>25</a:t>
            </a:r>
            <a:endParaRPr lang="en-US" sz="27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6">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3F4F6"/>
          </a:solidFill>
          <a:ln/>
        </p:spPr>
        <p:txBody>
          <a:bodyPr/>
          <a:lstStyle/>
          <a:p>
            <a:endParaRPr lang="en-US"/>
          </a:p>
        </p:txBody>
      </p:sp>
      <p:sp>
        <p:nvSpPr>
          <p:cNvPr id="3" name="Shape 1"/>
          <p:cNvSpPr/>
          <p:nvPr/>
        </p:nvSpPr>
        <p:spPr>
          <a:xfrm>
            <a:off x="0" y="0"/>
            <a:ext cx="12191695" cy="6858000"/>
          </a:xfrm>
          <a:prstGeom prst="rect">
            <a:avLst/>
          </a:prstGeom>
          <a:solidFill>
            <a:srgbClr val="FFFFFF"/>
          </a:solidFill>
          <a:ln/>
          <a:effectLst>
            <a:outerShdw blurRad="12700" dist="12700" dir="16200000" algn="bl" rotWithShape="0">
              <a:srgbClr val="000000">
                <a:alpha val="75000"/>
              </a:srgbClr>
            </a:outerShdw>
          </a:effectLst>
        </p:spPr>
        <p:txBody>
          <a:bodyPr/>
          <a:lstStyle/>
          <a:p>
            <a:endParaRPr lang="en-US"/>
          </a:p>
        </p:txBody>
      </p:sp>
      <p:sp>
        <p:nvSpPr>
          <p:cNvPr id="4" name="Shape 2"/>
          <p:cNvSpPr/>
          <p:nvPr/>
        </p:nvSpPr>
        <p:spPr>
          <a:xfrm>
            <a:off x="609905" y="0"/>
            <a:ext cx="11582705" cy="6858000"/>
          </a:xfrm>
          <a:prstGeom prst="rect">
            <a:avLst/>
          </a:prstGeom>
          <a:solidFill>
            <a:srgbClr val="FFFFFF"/>
          </a:solidFill>
          <a:ln/>
        </p:spPr>
        <p:txBody>
          <a:bodyPr/>
          <a:lstStyle/>
          <a:p>
            <a:endParaRPr lang="en-US"/>
          </a:p>
        </p:txBody>
      </p:sp>
      <p:sp>
        <p:nvSpPr>
          <p:cNvPr id="5" name="Text 3"/>
          <p:cNvSpPr txBox="1"/>
          <p:nvPr/>
        </p:nvSpPr>
        <p:spPr>
          <a:xfrm>
            <a:off x="1067105" y="466344"/>
            <a:ext cx="1014984" cy="162763"/>
          </a:xfrm>
          <a:prstGeom prst="rect">
            <a:avLst/>
          </a:prstGeom>
          <a:noFill/>
          <a:ln/>
        </p:spPr>
        <p:txBody>
          <a:bodyPr wrap="square" lIns="0" tIns="0" rIns="0" bIns="0" rtlCol="0" anchor="ctr"/>
          <a:lstStyle/>
          <a:p>
            <a:pPr marL="0" indent="0" algn="l">
              <a:buNone/>
            </a:pPr>
            <a:r>
              <a:rPr lang="en-US" sz="1000" b="1" dirty="0">
                <a:solidFill>
                  <a:srgbClr val="EF4444"/>
                </a:solidFill>
                <a:latin typeface="Karla" pitchFamily="34" charset="0"/>
                <a:ea typeface="Karla" pitchFamily="34" charset="-122"/>
                <a:cs typeface="Karla" pitchFamily="34" charset="-120"/>
              </a:rPr>
              <a:t>CASE STUDY</a:t>
            </a:r>
            <a:endParaRPr lang="en-US" sz="1000" dirty="0"/>
          </a:p>
        </p:txBody>
      </p:sp>
      <p:sp>
        <p:nvSpPr>
          <p:cNvPr id="6" name="Shape 4"/>
          <p:cNvSpPr/>
          <p:nvPr/>
        </p:nvSpPr>
        <p:spPr>
          <a:xfrm>
            <a:off x="2053742" y="457200"/>
            <a:ext cx="771754" cy="190195"/>
          </a:xfrm>
          <a:prstGeom prst="roundRect">
            <a:avLst>
              <a:gd name="adj" fmla="val 96154"/>
            </a:avLst>
          </a:prstGeom>
          <a:solidFill>
            <a:srgbClr val="FEE2E2"/>
          </a:solidFill>
          <a:ln/>
        </p:spPr>
        <p:txBody>
          <a:bodyPr/>
          <a:lstStyle/>
          <a:p>
            <a:endParaRPr lang="en-US"/>
          </a:p>
        </p:txBody>
      </p:sp>
      <p:sp>
        <p:nvSpPr>
          <p:cNvPr id="7" name="Text 5"/>
          <p:cNvSpPr txBox="1"/>
          <p:nvPr/>
        </p:nvSpPr>
        <p:spPr>
          <a:xfrm>
            <a:off x="2130552" y="485546"/>
            <a:ext cx="705002" cy="133502"/>
          </a:xfrm>
          <a:prstGeom prst="rect">
            <a:avLst/>
          </a:prstGeom>
          <a:noFill/>
          <a:ln/>
        </p:spPr>
        <p:txBody>
          <a:bodyPr wrap="square" lIns="0" tIns="0" rIns="0" bIns="0" rtlCol="0" anchor="ctr"/>
          <a:lstStyle/>
          <a:p>
            <a:pPr marL="0" indent="0" algn="l">
              <a:buNone/>
            </a:pPr>
            <a:r>
              <a:rPr lang="en-US" sz="900" b="1" dirty="0">
                <a:solidFill>
                  <a:srgbClr val="EF4444"/>
                </a:solidFill>
                <a:latin typeface="Karla" pitchFamily="34" charset="0"/>
                <a:ea typeface="Karla" pitchFamily="34" charset="-122"/>
                <a:cs typeface="Karla" pitchFamily="34" charset="-120"/>
              </a:rPr>
              <a:t>Red Flag #3</a:t>
            </a:r>
            <a:endParaRPr lang="en-US" sz="900" dirty="0"/>
          </a:p>
        </p:txBody>
      </p:sp>
      <p:sp>
        <p:nvSpPr>
          <p:cNvPr id="8" name="Text 6"/>
          <p:cNvSpPr txBox="1"/>
          <p:nvPr/>
        </p:nvSpPr>
        <p:spPr>
          <a:xfrm>
            <a:off x="1067105" y="724205"/>
            <a:ext cx="5768035" cy="342900"/>
          </a:xfrm>
          <a:prstGeom prst="rect">
            <a:avLst/>
          </a:prstGeom>
          <a:noFill/>
          <a:ln/>
        </p:spPr>
        <p:txBody>
          <a:bodyPr wrap="square" lIns="0" tIns="0" rIns="0" bIns="0" rtlCol="0" anchor="ctr"/>
          <a:lstStyle/>
          <a:p>
            <a:pPr marL="0" indent="0" algn="l">
              <a:buNone/>
            </a:pPr>
            <a:r>
              <a:rPr lang="en-US" sz="2200" dirty="0">
                <a:solidFill>
                  <a:srgbClr val="111827"/>
                </a:solidFill>
                <a:latin typeface="Tenor Sans" pitchFamily="34" charset="0"/>
                <a:ea typeface="Tenor Sans" pitchFamily="34" charset="-122"/>
                <a:cs typeface="Tenor Sans" pitchFamily="34" charset="-120"/>
              </a:rPr>
              <a:t>WHOOP Blood Pressure Insights </a:t>
            </a:r>
            <a:endParaRPr lang="en-US" sz="2200" dirty="0"/>
          </a:p>
        </p:txBody>
      </p:sp>
      <p:sp>
        <p:nvSpPr>
          <p:cNvPr id="10" name="Shape 8"/>
          <p:cNvSpPr/>
          <p:nvPr/>
        </p:nvSpPr>
        <p:spPr>
          <a:xfrm>
            <a:off x="1067105" y="1309421"/>
            <a:ext cx="10668305" cy="972007"/>
          </a:xfrm>
          <a:prstGeom prst="rect">
            <a:avLst/>
          </a:prstGeom>
          <a:solidFill>
            <a:srgbClr val="F9FAFB"/>
          </a:solidFill>
          <a:ln/>
        </p:spPr>
        <p:txBody>
          <a:bodyPr/>
          <a:lstStyle/>
          <a:p>
            <a:endParaRPr lang="en-US"/>
          </a:p>
        </p:txBody>
      </p:sp>
      <p:sp>
        <p:nvSpPr>
          <p:cNvPr id="11" name="Shape 9"/>
          <p:cNvSpPr/>
          <p:nvPr/>
        </p:nvSpPr>
        <p:spPr>
          <a:xfrm>
            <a:off x="1067105" y="1309421"/>
            <a:ext cx="38405" cy="972007"/>
          </a:xfrm>
          <a:prstGeom prst="rect">
            <a:avLst/>
          </a:prstGeom>
          <a:solidFill>
            <a:srgbClr val="9CA3AF"/>
          </a:solidFill>
          <a:ln/>
        </p:spPr>
        <p:txBody>
          <a:bodyPr/>
          <a:lstStyle/>
          <a:p>
            <a:endParaRPr lang="en-US"/>
          </a:p>
        </p:txBody>
      </p:sp>
      <p:pic>
        <p:nvPicPr>
          <p:cNvPr id="12" name="Image 0" descr="preencoded.png"/>
          <p:cNvPicPr>
            <a:picLocks noChangeAspect="1"/>
          </p:cNvPicPr>
          <p:nvPr/>
        </p:nvPicPr>
        <p:blipFill>
          <a:blip r:embed="rId3"/>
          <a:srcRect t="-530" b="-530"/>
          <a:stretch/>
        </p:blipFill>
        <p:spPr>
          <a:xfrm>
            <a:off x="1257300" y="1478585"/>
            <a:ext cx="247802" cy="286207"/>
          </a:xfrm>
          <a:prstGeom prst="rect">
            <a:avLst/>
          </a:prstGeom>
        </p:spPr>
      </p:pic>
      <p:sp>
        <p:nvSpPr>
          <p:cNvPr id="13" name="Text 10"/>
          <p:cNvSpPr txBox="1"/>
          <p:nvPr/>
        </p:nvSpPr>
        <p:spPr>
          <a:xfrm>
            <a:off x="1657807" y="1481328"/>
            <a:ext cx="9902038" cy="381305"/>
          </a:xfrm>
          <a:prstGeom prst="rect">
            <a:avLst/>
          </a:prstGeom>
          <a:noFill/>
          <a:ln/>
        </p:spPr>
        <p:txBody>
          <a:bodyPr wrap="square" lIns="0" tIns="0" rIns="0" bIns="0" rtlCol="0" anchor="ctr"/>
          <a:lstStyle/>
          <a:p>
            <a:pPr marL="0" indent="0" algn="l">
              <a:buNone/>
            </a:pPr>
            <a:r>
              <a:rPr lang="en-US" sz="1000" dirty="0">
                <a:solidFill>
                  <a:srgbClr val="374151"/>
                </a:solidFill>
                <a:latin typeface="Karla" pitchFamily="34" charset="0"/>
                <a:ea typeface="Karla" pitchFamily="34" charset="-122"/>
                <a:cs typeface="Karla" pitchFamily="34" charset="-120"/>
              </a:rPr>
              <a:t>Executive Summary: WHOOP marketed Blood Pressure Insights (BPI) with "daily systolic and diastolic...estimations." On July 14, 2025, FDA issued a Warning Letter stating the product was marketed without clearance/approval. FDA concluded intended use is BP estimation → inherently tied to diagnosing hypo-/hypertension.</a:t>
            </a:r>
            <a:endParaRPr lang="en-US" sz="1000" dirty="0"/>
          </a:p>
        </p:txBody>
      </p:sp>
      <p:pic>
        <p:nvPicPr>
          <p:cNvPr id="14" name="Image 1" descr="preencoded.png"/>
          <p:cNvPicPr>
            <a:picLocks noChangeAspect="1"/>
          </p:cNvPicPr>
          <p:nvPr/>
        </p:nvPicPr>
        <p:blipFill>
          <a:blip r:embed="rId4"/>
          <a:srcRect/>
          <a:stretch/>
        </p:blipFill>
        <p:spPr>
          <a:xfrm>
            <a:off x="1657807" y="1986077"/>
            <a:ext cx="114300" cy="114300"/>
          </a:xfrm>
          <a:prstGeom prst="rect">
            <a:avLst/>
          </a:prstGeom>
        </p:spPr>
      </p:pic>
      <p:sp>
        <p:nvSpPr>
          <p:cNvPr id="15" name="Text 11"/>
          <p:cNvSpPr txBox="1"/>
          <p:nvPr/>
        </p:nvSpPr>
        <p:spPr>
          <a:xfrm>
            <a:off x="1809598" y="1981505"/>
            <a:ext cx="1390802" cy="133502"/>
          </a:xfrm>
          <a:prstGeom prst="rect">
            <a:avLst/>
          </a:prstGeom>
          <a:noFill/>
          <a:ln/>
        </p:spPr>
        <p:txBody>
          <a:bodyPr wrap="square" lIns="0" tIns="0" rIns="0" bIns="0" rtlCol="0" anchor="ctr"/>
          <a:lstStyle/>
          <a:p>
            <a:pPr marL="0" indent="0" algn="l">
              <a:buNone/>
            </a:pPr>
            <a:r>
              <a:rPr lang="en-US" sz="900" dirty="0">
                <a:solidFill>
                  <a:srgbClr val="6B7280"/>
                </a:solidFill>
                <a:latin typeface="Karla" pitchFamily="34" charset="0"/>
                <a:ea typeface="Karla" pitchFamily="34" charset="-122"/>
                <a:cs typeface="Karla" pitchFamily="34" charset="-120"/>
              </a:rPr>
              <a:t>Public dispute continues</a:t>
            </a:r>
            <a:endParaRPr lang="en-US" sz="900" dirty="0"/>
          </a:p>
        </p:txBody>
      </p:sp>
      <p:pic>
        <p:nvPicPr>
          <p:cNvPr id="16" name="Image 2" descr="preencoded.png"/>
          <p:cNvPicPr>
            <a:picLocks noChangeAspect="1"/>
          </p:cNvPicPr>
          <p:nvPr/>
        </p:nvPicPr>
        <p:blipFill>
          <a:blip r:embed="rId4"/>
          <a:srcRect/>
          <a:stretch/>
        </p:blipFill>
        <p:spPr>
          <a:xfrm>
            <a:off x="3265322" y="1986077"/>
            <a:ext cx="114300" cy="114300"/>
          </a:xfrm>
          <a:prstGeom prst="rect">
            <a:avLst/>
          </a:prstGeom>
        </p:spPr>
      </p:pic>
      <p:sp>
        <p:nvSpPr>
          <p:cNvPr id="17" name="Text 12"/>
          <p:cNvSpPr txBox="1"/>
          <p:nvPr/>
        </p:nvSpPr>
        <p:spPr>
          <a:xfrm>
            <a:off x="3418027" y="1981505"/>
            <a:ext cx="1552651" cy="133502"/>
          </a:xfrm>
          <a:prstGeom prst="rect">
            <a:avLst/>
          </a:prstGeom>
          <a:noFill/>
          <a:ln/>
        </p:spPr>
        <p:txBody>
          <a:bodyPr wrap="square" lIns="0" tIns="0" rIns="0" bIns="0" rtlCol="0" anchor="ctr"/>
          <a:lstStyle/>
          <a:p>
            <a:pPr marL="0" indent="0" algn="l">
              <a:buNone/>
            </a:pPr>
            <a:r>
              <a:rPr lang="en-US" sz="900" dirty="0">
                <a:solidFill>
                  <a:srgbClr val="6B7280"/>
                </a:solidFill>
                <a:latin typeface="Karla" pitchFamily="34" charset="0"/>
                <a:ea typeface="Karla" pitchFamily="34" charset="-122"/>
                <a:cs typeface="Karla" pitchFamily="34" charset="-120"/>
              </a:rPr>
              <a:t>No public FDA authorization</a:t>
            </a:r>
            <a:endParaRPr lang="en-US" sz="900" dirty="0"/>
          </a:p>
        </p:txBody>
      </p:sp>
      <p:sp>
        <p:nvSpPr>
          <p:cNvPr id="18" name="Shape 13"/>
          <p:cNvSpPr/>
          <p:nvPr/>
        </p:nvSpPr>
        <p:spPr>
          <a:xfrm>
            <a:off x="1067105" y="2771851"/>
            <a:ext cx="3562502" cy="9144"/>
          </a:xfrm>
          <a:prstGeom prst="rect">
            <a:avLst/>
          </a:prstGeom>
          <a:solidFill>
            <a:srgbClr val="E5E7EB"/>
          </a:solidFill>
          <a:ln/>
        </p:spPr>
        <p:txBody>
          <a:bodyPr/>
          <a:lstStyle/>
          <a:p>
            <a:endParaRPr lang="en-US"/>
          </a:p>
        </p:txBody>
      </p:sp>
      <p:sp>
        <p:nvSpPr>
          <p:cNvPr id="19" name="Text 14"/>
          <p:cNvSpPr txBox="1"/>
          <p:nvPr/>
        </p:nvSpPr>
        <p:spPr>
          <a:xfrm>
            <a:off x="1067105" y="2457298"/>
            <a:ext cx="1672438" cy="210312"/>
          </a:xfrm>
          <a:prstGeom prst="rect">
            <a:avLst/>
          </a:prstGeom>
          <a:noFill/>
          <a:ln/>
        </p:spPr>
        <p:txBody>
          <a:bodyPr wrap="square" lIns="0" tIns="0" rIns="0" bIns="0" rtlCol="0" anchor="ctr"/>
          <a:lstStyle/>
          <a:p>
            <a:pPr marL="0" indent="0" algn="l">
              <a:buNone/>
            </a:pPr>
            <a:r>
              <a:rPr lang="en-US" sz="1300" b="1" dirty="0">
                <a:solidFill>
                  <a:srgbClr val="1F2937"/>
                </a:solidFill>
                <a:latin typeface="Tenor Sans" pitchFamily="34" charset="0"/>
                <a:ea typeface="Tenor Sans" pitchFamily="34" charset="-122"/>
                <a:cs typeface="Tenor Sans" pitchFamily="34" charset="-120"/>
              </a:rPr>
              <a:t>Timeline of Events</a:t>
            </a:r>
            <a:endParaRPr lang="en-US" sz="1300" dirty="0"/>
          </a:p>
        </p:txBody>
      </p:sp>
      <p:sp>
        <p:nvSpPr>
          <p:cNvPr id="20" name="Shape 15"/>
          <p:cNvSpPr/>
          <p:nvPr/>
        </p:nvSpPr>
        <p:spPr>
          <a:xfrm flipH="1">
            <a:off x="1211580" y="2943531"/>
            <a:ext cx="45719" cy="3105301"/>
          </a:xfrm>
          <a:prstGeom prst="rect">
            <a:avLst/>
          </a:prstGeom>
          <a:solidFill>
            <a:srgbClr val="E5E7EB"/>
          </a:solidFill>
          <a:ln/>
        </p:spPr>
        <p:txBody>
          <a:bodyPr/>
          <a:lstStyle/>
          <a:p>
            <a:endParaRPr lang="en-US"/>
          </a:p>
        </p:txBody>
      </p:sp>
      <p:sp>
        <p:nvSpPr>
          <p:cNvPr id="21" name="Text 16"/>
          <p:cNvSpPr txBox="1"/>
          <p:nvPr/>
        </p:nvSpPr>
        <p:spPr>
          <a:xfrm>
            <a:off x="1381201" y="2952521"/>
            <a:ext cx="619963" cy="133502"/>
          </a:xfrm>
          <a:prstGeom prst="rect">
            <a:avLst/>
          </a:prstGeom>
          <a:noFill/>
          <a:ln/>
        </p:spPr>
        <p:txBody>
          <a:bodyPr wrap="square" lIns="0" tIns="0" rIns="0" bIns="0" rtlCol="0" anchor="ctr"/>
          <a:lstStyle/>
          <a:p>
            <a:pPr marL="0" indent="0" algn="l">
              <a:buNone/>
            </a:pPr>
            <a:r>
              <a:rPr lang="en-US" sz="900" b="1" dirty="0">
                <a:solidFill>
                  <a:srgbClr val="6B7280"/>
                </a:solidFill>
                <a:latin typeface="Karla" pitchFamily="34" charset="0"/>
                <a:ea typeface="Karla" pitchFamily="34" charset="-122"/>
                <a:cs typeface="Karla" pitchFamily="34" charset="-120"/>
              </a:rPr>
              <a:t>May 2025</a:t>
            </a:r>
            <a:endParaRPr lang="en-US" sz="900" dirty="0"/>
          </a:p>
        </p:txBody>
      </p:sp>
      <p:sp>
        <p:nvSpPr>
          <p:cNvPr id="22" name="Shape 17"/>
          <p:cNvSpPr/>
          <p:nvPr/>
        </p:nvSpPr>
        <p:spPr>
          <a:xfrm>
            <a:off x="1371600" y="3276600"/>
            <a:ext cx="3258007" cy="629107"/>
          </a:xfrm>
          <a:prstGeom prst="roundRect">
            <a:avLst>
              <a:gd name="adj" fmla="val 8809"/>
            </a:avLst>
          </a:prstGeom>
          <a:solidFill>
            <a:srgbClr val="F9FAFB"/>
          </a:solidFill>
          <a:ln w="12700">
            <a:solidFill>
              <a:srgbClr val="E5E7EB"/>
            </a:solidFill>
            <a:prstDash val="solid"/>
          </a:ln>
          <a:effectLst>
            <a:outerShdw blurRad="12700" dist="12700" dir="16200000" algn="bl" rotWithShape="0">
              <a:srgbClr val="000000">
                <a:alpha val="75000"/>
              </a:srgbClr>
            </a:outerShdw>
          </a:effectLst>
        </p:spPr>
        <p:txBody>
          <a:bodyPr/>
          <a:lstStyle/>
          <a:p>
            <a:endParaRPr lang="en-US"/>
          </a:p>
        </p:txBody>
      </p:sp>
      <p:sp>
        <p:nvSpPr>
          <p:cNvPr id="23" name="Text 18"/>
          <p:cNvSpPr txBox="1"/>
          <p:nvPr/>
        </p:nvSpPr>
        <p:spPr>
          <a:xfrm>
            <a:off x="1495044" y="3410102"/>
            <a:ext cx="976579" cy="162763"/>
          </a:xfrm>
          <a:prstGeom prst="rect">
            <a:avLst/>
          </a:prstGeom>
          <a:noFill/>
          <a:ln/>
        </p:spPr>
        <p:txBody>
          <a:bodyPr wrap="square" lIns="0" tIns="0" rIns="0" bIns="0" rtlCol="0" anchor="ctr"/>
          <a:lstStyle/>
          <a:p>
            <a:pPr marL="0" indent="0" algn="l">
              <a:buNone/>
            </a:pPr>
            <a:r>
              <a:rPr lang="en-US" sz="1000" b="1" dirty="0">
                <a:solidFill>
                  <a:srgbClr val="1F2937"/>
                </a:solidFill>
                <a:latin typeface="Karla" pitchFamily="34" charset="0"/>
                <a:ea typeface="Karla" pitchFamily="34" charset="-122"/>
                <a:cs typeface="Karla" pitchFamily="34" charset="-120"/>
              </a:rPr>
              <a:t>FDA Meetings</a:t>
            </a:r>
            <a:endParaRPr lang="en-US" sz="1000" dirty="0"/>
          </a:p>
        </p:txBody>
      </p:sp>
      <p:sp>
        <p:nvSpPr>
          <p:cNvPr id="24" name="Text 19"/>
          <p:cNvSpPr txBox="1"/>
          <p:nvPr/>
        </p:nvSpPr>
        <p:spPr>
          <a:xfrm>
            <a:off x="1495044" y="3638702"/>
            <a:ext cx="2943454" cy="133502"/>
          </a:xfrm>
          <a:prstGeom prst="rect">
            <a:avLst/>
          </a:prstGeom>
          <a:noFill/>
          <a:ln/>
        </p:spPr>
        <p:txBody>
          <a:bodyPr wrap="square" lIns="0" tIns="0" rIns="0" bIns="0" rtlCol="0" anchor="ctr"/>
          <a:lstStyle/>
          <a:p>
            <a:pPr marL="0" indent="0" algn="l">
              <a:buNone/>
            </a:pPr>
            <a:r>
              <a:rPr lang="en-US" sz="900" dirty="0">
                <a:solidFill>
                  <a:srgbClr val="4B5563"/>
                </a:solidFill>
                <a:latin typeface="Karla" pitchFamily="34" charset="0"/>
                <a:ea typeface="Karla" pitchFamily="34" charset="-122"/>
                <a:cs typeface="Karla" pitchFamily="34" charset="-120"/>
              </a:rPr>
              <a:t>Initial discussions regarding BPI feature classification.</a:t>
            </a:r>
            <a:endParaRPr lang="en-US" sz="900" dirty="0"/>
          </a:p>
        </p:txBody>
      </p:sp>
      <p:sp>
        <p:nvSpPr>
          <p:cNvPr id="25" name="Text 20"/>
          <p:cNvSpPr txBox="1"/>
          <p:nvPr/>
        </p:nvSpPr>
        <p:spPr>
          <a:xfrm>
            <a:off x="1387068" y="4066643"/>
            <a:ext cx="781812" cy="133502"/>
          </a:xfrm>
          <a:prstGeom prst="rect">
            <a:avLst/>
          </a:prstGeom>
          <a:noFill/>
          <a:ln/>
        </p:spPr>
        <p:txBody>
          <a:bodyPr wrap="square" lIns="0" tIns="0" rIns="0" bIns="0" rtlCol="0" anchor="ctr"/>
          <a:lstStyle/>
          <a:p>
            <a:pPr marL="0" indent="0" algn="l">
              <a:buNone/>
            </a:pPr>
            <a:r>
              <a:rPr lang="en-US" sz="900" b="1" dirty="0">
                <a:solidFill>
                  <a:srgbClr val="EF4444"/>
                </a:solidFill>
                <a:latin typeface="Karla" pitchFamily="34" charset="0"/>
                <a:ea typeface="Karla" pitchFamily="34" charset="-122"/>
                <a:cs typeface="Karla" pitchFamily="34" charset="-120"/>
              </a:rPr>
              <a:t>July 14, 2025</a:t>
            </a:r>
            <a:endParaRPr lang="en-US" sz="900" dirty="0"/>
          </a:p>
        </p:txBody>
      </p:sp>
      <p:sp>
        <p:nvSpPr>
          <p:cNvPr id="26" name="Shape 21"/>
          <p:cNvSpPr/>
          <p:nvPr/>
        </p:nvSpPr>
        <p:spPr>
          <a:xfrm>
            <a:off x="1371600" y="4400398"/>
            <a:ext cx="3258007" cy="780898"/>
          </a:xfrm>
          <a:prstGeom prst="roundRect">
            <a:avLst>
              <a:gd name="adj" fmla="val 5712"/>
            </a:avLst>
          </a:prstGeom>
          <a:solidFill>
            <a:srgbClr val="FEF2F2"/>
          </a:solidFill>
          <a:ln w="12700">
            <a:solidFill>
              <a:srgbClr val="FECACA"/>
            </a:solidFill>
            <a:prstDash val="solid"/>
          </a:ln>
          <a:effectLst>
            <a:outerShdw blurRad="12700" dist="12700" dir="16200000" algn="bl" rotWithShape="0">
              <a:srgbClr val="000000">
                <a:alpha val="75000"/>
              </a:srgbClr>
            </a:outerShdw>
          </a:effectLst>
        </p:spPr>
        <p:txBody>
          <a:bodyPr/>
          <a:lstStyle/>
          <a:p>
            <a:endParaRPr lang="en-US"/>
          </a:p>
        </p:txBody>
      </p:sp>
      <p:sp>
        <p:nvSpPr>
          <p:cNvPr id="27" name="Text 22"/>
          <p:cNvSpPr txBox="1"/>
          <p:nvPr/>
        </p:nvSpPr>
        <p:spPr>
          <a:xfrm>
            <a:off x="1495044" y="4533900"/>
            <a:ext cx="1319479" cy="162763"/>
          </a:xfrm>
          <a:prstGeom prst="rect">
            <a:avLst/>
          </a:prstGeom>
          <a:noFill/>
          <a:ln/>
        </p:spPr>
        <p:txBody>
          <a:bodyPr wrap="square" lIns="0" tIns="0" rIns="0" bIns="0" rtlCol="0" anchor="ctr"/>
          <a:lstStyle/>
          <a:p>
            <a:pPr marL="0" indent="0" algn="l">
              <a:buNone/>
            </a:pPr>
            <a:r>
              <a:rPr lang="en-US" sz="1000" b="1" dirty="0">
                <a:solidFill>
                  <a:srgbClr val="EF4444"/>
                </a:solidFill>
                <a:latin typeface="Karla" pitchFamily="34" charset="0"/>
                <a:ea typeface="Karla" pitchFamily="34" charset="-122"/>
                <a:cs typeface="Karla" pitchFamily="34" charset="-120"/>
              </a:rPr>
              <a:t>FDA Warning Letter</a:t>
            </a:r>
            <a:endParaRPr lang="en-US" sz="1000" dirty="0"/>
          </a:p>
        </p:txBody>
      </p:sp>
      <p:sp>
        <p:nvSpPr>
          <p:cNvPr id="28" name="Text 23"/>
          <p:cNvSpPr txBox="1"/>
          <p:nvPr/>
        </p:nvSpPr>
        <p:spPr>
          <a:xfrm>
            <a:off x="1495044" y="4762500"/>
            <a:ext cx="3029407" cy="286207"/>
          </a:xfrm>
          <a:prstGeom prst="rect">
            <a:avLst/>
          </a:prstGeom>
          <a:noFill/>
          <a:ln/>
        </p:spPr>
        <p:txBody>
          <a:bodyPr wrap="square" lIns="0" tIns="0" rIns="0" bIns="0" rtlCol="0" anchor="ctr"/>
          <a:lstStyle/>
          <a:p>
            <a:pPr marL="0" indent="0" algn="l">
              <a:buNone/>
            </a:pPr>
            <a:r>
              <a:rPr lang="en-US" sz="900" dirty="0">
                <a:solidFill>
                  <a:srgbClr val="374151"/>
                </a:solidFill>
                <a:latin typeface="Karla" pitchFamily="34" charset="0"/>
                <a:ea typeface="Karla" pitchFamily="34" charset="-122"/>
                <a:cs typeface="Karla" pitchFamily="34" charset="-120"/>
              </a:rPr>
              <a:t>Marketed without clearance/approval. Rejected wellness claim.</a:t>
            </a:r>
            <a:endParaRPr lang="en-US" sz="900" dirty="0"/>
          </a:p>
        </p:txBody>
      </p:sp>
      <p:sp>
        <p:nvSpPr>
          <p:cNvPr id="29" name="Text 24"/>
          <p:cNvSpPr txBox="1"/>
          <p:nvPr/>
        </p:nvSpPr>
        <p:spPr>
          <a:xfrm>
            <a:off x="1371600" y="5344058"/>
            <a:ext cx="886054" cy="133502"/>
          </a:xfrm>
          <a:prstGeom prst="rect">
            <a:avLst/>
          </a:prstGeom>
          <a:noFill/>
          <a:ln/>
        </p:spPr>
        <p:txBody>
          <a:bodyPr wrap="square" lIns="0" tIns="0" rIns="0" bIns="0" rtlCol="0" anchor="ctr"/>
          <a:lstStyle/>
          <a:p>
            <a:pPr marL="0" indent="0" algn="l">
              <a:buNone/>
            </a:pPr>
            <a:r>
              <a:rPr lang="en-US" sz="900" b="1" dirty="0">
                <a:solidFill>
                  <a:srgbClr val="6B7280"/>
                </a:solidFill>
                <a:latin typeface="Karla" pitchFamily="34" charset="0"/>
                <a:ea typeface="Karla" pitchFamily="34" charset="-122"/>
                <a:cs typeface="Karla" pitchFamily="34" charset="-120"/>
              </a:rPr>
              <a:t>Present Status</a:t>
            </a:r>
            <a:endParaRPr lang="en-US" sz="900" dirty="0"/>
          </a:p>
        </p:txBody>
      </p:sp>
      <p:sp>
        <p:nvSpPr>
          <p:cNvPr id="30" name="Shape 25"/>
          <p:cNvSpPr/>
          <p:nvPr/>
        </p:nvSpPr>
        <p:spPr>
          <a:xfrm>
            <a:off x="1371600" y="5676900"/>
            <a:ext cx="3258007" cy="629107"/>
          </a:xfrm>
          <a:prstGeom prst="roundRect">
            <a:avLst>
              <a:gd name="adj" fmla="val 8809"/>
            </a:avLst>
          </a:prstGeom>
          <a:solidFill>
            <a:srgbClr val="F9FAFB"/>
          </a:solidFill>
          <a:ln w="12700">
            <a:solidFill>
              <a:srgbClr val="E5E7EB"/>
            </a:solidFill>
            <a:prstDash val="solid"/>
          </a:ln>
          <a:effectLst>
            <a:outerShdw blurRad="12700" dist="12700" dir="16200000" algn="bl" rotWithShape="0">
              <a:srgbClr val="000000">
                <a:alpha val="75000"/>
              </a:srgbClr>
            </a:outerShdw>
          </a:effectLst>
        </p:spPr>
        <p:txBody>
          <a:bodyPr/>
          <a:lstStyle/>
          <a:p>
            <a:endParaRPr lang="en-US"/>
          </a:p>
        </p:txBody>
      </p:sp>
      <p:sp>
        <p:nvSpPr>
          <p:cNvPr id="31" name="Text 26"/>
          <p:cNvSpPr txBox="1"/>
          <p:nvPr/>
        </p:nvSpPr>
        <p:spPr>
          <a:xfrm>
            <a:off x="1495044" y="5810402"/>
            <a:ext cx="1034186" cy="162763"/>
          </a:xfrm>
          <a:prstGeom prst="rect">
            <a:avLst/>
          </a:prstGeom>
          <a:noFill/>
          <a:ln/>
        </p:spPr>
        <p:txBody>
          <a:bodyPr wrap="square" lIns="0" tIns="0" rIns="0" bIns="0" rtlCol="0" anchor="ctr"/>
          <a:lstStyle/>
          <a:p>
            <a:pPr marL="0" indent="0" algn="l">
              <a:buNone/>
            </a:pPr>
            <a:r>
              <a:rPr lang="en-US" sz="1000" b="1" dirty="0">
                <a:solidFill>
                  <a:srgbClr val="1F2937"/>
                </a:solidFill>
                <a:latin typeface="Karla" pitchFamily="34" charset="0"/>
                <a:ea typeface="Karla" pitchFamily="34" charset="-122"/>
                <a:cs typeface="Karla" pitchFamily="34" charset="-120"/>
              </a:rPr>
              <a:t>Public Dispute</a:t>
            </a:r>
            <a:endParaRPr lang="en-US" sz="1000" dirty="0"/>
          </a:p>
        </p:txBody>
      </p:sp>
      <p:sp>
        <p:nvSpPr>
          <p:cNvPr id="32" name="Text 27"/>
          <p:cNvSpPr txBox="1"/>
          <p:nvPr/>
        </p:nvSpPr>
        <p:spPr>
          <a:xfrm>
            <a:off x="1495044" y="6039002"/>
            <a:ext cx="2429561" cy="133502"/>
          </a:xfrm>
          <a:prstGeom prst="rect">
            <a:avLst/>
          </a:prstGeom>
          <a:noFill/>
          <a:ln/>
        </p:spPr>
        <p:txBody>
          <a:bodyPr wrap="square" lIns="0" tIns="0" rIns="0" bIns="0" rtlCol="0" anchor="ctr"/>
          <a:lstStyle/>
          <a:p>
            <a:pPr marL="0" indent="0" algn="l">
              <a:buNone/>
            </a:pPr>
            <a:r>
              <a:rPr lang="en-US" sz="900" dirty="0">
                <a:solidFill>
                  <a:srgbClr val="4B5563"/>
                </a:solidFill>
                <a:latin typeface="Karla" pitchFamily="34" charset="0"/>
                <a:ea typeface="Karla" pitchFamily="34" charset="-122"/>
                <a:cs typeface="Karla" pitchFamily="34" charset="-120"/>
              </a:rPr>
              <a:t>WHOOP maintains BPI is a "wellness feature."</a:t>
            </a:r>
            <a:endParaRPr lang="en-US" sz="900" dirty="0"/>
          </a:p>
        </p:txBody>
      </p:sp>
      <p:sp>
        <p:nvSpPr>
          <p:cNvPr id="33" name="Shape 28"/>
          <p:cNvSpPr/>
          <p:nvPr/>
        </p:nvSpPr>
        <p:spPr>
          <a:xfrm>
            <a:off x="4927702" y="2771851"/>
            <a:ext cx="6810451" cy="9144"/>
          </a:xfrm>
          <a:prstGeom prst="rect">
            <a:avLst/>
          </a:prstGeom>
          <a:solidFill>
            <a:srgbClr val="E5E7EB"/>
          </a:solidFill>
          <a:ln/>
        </p:spPr>
        <p:txBody>
          <a:bodyPr/>
          <a:lstStyle/>
          <a:p>
            <a:endParaRPr lang="en-US"/>
          </a:p>
        </p:txBody>
      </p:sp>
      <p:sp>
        <p:nvSpPr>
          <p:cNvPr id="34" name="Text 29"/>
          <p:cNvSpPr txBox="1"/>
          <p:nvPr/>
        </p:nvSpPr>
        <p:spPr>
          <a:xfrm>
            <a:off x="4927702" y="2457298"/>
            <a:ext cx="1443838" cy="210312"/>
          </a:xfrm>
          <a:prstGeom prst="rect">
            <a:avLst/>
          </a:prstGeom>
          <a:noFill/>
          <a:ln/>
        </p:spPr>
        <p:txBody>
          <a:bodyPr wrap="square" lIns="0" tIns="0" rIns="0" bIns="0" rtlCol="0" anchor="ctr"/>
          <a:lstStyle/>
          <a:p>
            <a:pPr marL="0" indent="0" algn="l">
              <a:buNone/>
            </a:pPr>
            <a:r>
              <a:rPr lang="en-US" sz="1300" b="1" dirty="0">
                <a:solidFill>
                  <a:srgbClr val="1F2937"/>
                </a:solidFill>
                <a:latin typeface="Tenor Sans" pitchFamily="34" charset="0"/>
                <a:ea typeface="Tenor Sans" pitchFamily="34" charset="-122"/>
                <a:cs typeface="Tenor Sans" pitchFamily="34" charset="-120"/>
              </a:rPr>
              <a:t>What They Said</a:t>
            </a:r>
            <a:endParaRPr lang="en-US" sz="1300" dirty="0"/>
          </a:p>
        </p:txBody>
      </p:sp>
      <p:sp>
        <p:nvSpPr>
          <p:cNvPr id="35" name="Shape 30"/>
          <p:cNvSpPr/>
          <p:nvPr/>
        </p:nvSpPr>
        <p:spPr>
          <a:xfrm>
            <a:off x="4927702" y="3009595"/>
            <a:ext cx="457200" cy="457200"/>
          </a:xfrm>
          <a:prstGeom prst="roundRect">
            <a:avLst>
              <a:gd name="adj" fmla="val 200000"/>
            </a:avLst>
          </a:prstGeom>
          <a:solidFill>
            <a:srgbClr val="FEE2E2"/>
          </a:solidFill>
          <a:ln w="12700">
            <a:solidFill>
              <a:srgbClr val="FECACA"/>
            </a:solidFill>
            <a:prstDash val="solid"/>
          </a:ln>
        </p:spPr>
        <p:txBody>
          <a:bodyPr/>
          <a:lstStyle/>
          <a:p>
            <a:endParaRPr lang="en-US"/>
          </a:p>
        </p:txBody>
      </p:sp>
      <p:sp>
        <p:nvSpPr>
          <p:cNvPr id="36" name="Text 31"/>
          <p:cNvSpPr txBox="1"/>
          <p:nvPr/>
        </p:nvSpPr>
        <p:spPr>
          <a:xfrm>
            <a:off x="5035601" y="3171444"/>
            <a:ext cx="333756" cy="133502"/>
          </a:xfrm>
          <a:prstGeom prst="rect">
            <a:avLst/>
          </a:prstGeom>
          <a:noFill/>
          <a:ln/>
        </p:spPr>
        <p:txBody>
          <a:bodyPr wrap="square" lIns="0" tIns="0" rIns="0" bIns="0" rtlCol="0" anchor="ctr"/>
          <a:lstStyle/>
          <a:p>
            <a:pPr marL="0" indent="0" algn="l">
              <a:buNone/>
            </a:pPr>
            <a:r>
              <a:rPr lang="en-US" sz="900" b="1" dirty="0">
                <a:solidFill>
                  <a:srgbClr val="EF4444"/>
                </a:solidFill>
                <a:latin typeface="Tenor Sans" pitchFamily="34" charset="0"/>
                <a:ea typeface="Tenor Sans" pitchFamily="34" charset="-122"/>
                <a:cs typeface="Tenor Sans" pitchFamily="34" charset="-120"/>
              </a:rPr>
              <a:t>FDA</a:t>
            </a:r>
            <a:endParaRPr lang="en-US" sz="900" dirty="0"/>
          </a:p>
        </p:txBody>
      </p:sp>
      <p:sp>
        <p:nvSpPr>
          <p:cNvPr id="37" name="Shape 32"/>
          <p:cNvSpPr/>
          <p:nvPr/>
        </p:nvSpPr>
        <p:spPr>
          <a:xfrm>
            <a:off x="5537606" y="3009595"/>
            <a:ext cx="6200546" cy="933602"/>
          </a:xfrm>
          <a:prstGeom prst="roundRect">
            <a:avLst>
              <a:gd name="adj" fmla="val 6396"/>
            </a:avLst>
          </a:prstGeom>
          <a:solidFill>
            <a:srgbClr val="FFFFFF"/>
          </a:solidFill>
          <a:ln w="12700">
            <a:solidFill>
              <a:srgbClr val="E5E7EB"/>
            </a:solidFill>
            <a:prstDash val="solid"/>
          </a:ln>
          <a:effectLst>
            <a:outerShdw blurRad="12700" dist="12700" dir="16200000" algn="bl" rotWithShape="0">
              <a:srgbClr val="000000">
                <a:alpha val="75000"/>
              </a:srgbClr>
            </a:outerShdw>
          </a:effectLst>
        </p:spPr>
        <p:txBody>
          <a:bodyPr/>
          <a:lstStyle/>
          <a:p>
            <a:endParaRPr lang="en-US"/>
          </a:p>
        </p:txBody>
      </p:sp>
      <p:pic>
        <p:nvPicPr>
          <p:cNvPr id="38" name="Image 3" descr="preencoded.png"/>
          <p:cNvPicPr>
            <a:picLocks noChangeAspect="1"/>
          </p:cNvPicPr>
          <p:nvPr/>
        </p:nvPicPr>
        <p:blipFill>
          <a:blip r:embed="rId5"/>
          <a:srcRect l="-1648" r="-1648"/>
          <a:stretch/>
        </p:blipFill>
        <p:spPr>
          <a:xfrm>
            <a:off x="5622646" y="3095549"/>
            <a:ext cx="171907" cy="190195"/>
          </a:xfrm>
          <a:prstGeom prst="rect">
            <a:avLst/>
          </a:prstGeom>
        </p:spPr>
      </p:pic>
      <p:sp>
        <p:nvSpPr>
          <p:cNvPr id="39" name="Text 33"/>
          <p:cNvSpPr txBox="1"/>
          <p:nvPr/>
        </p:nvSpPr>
        <p:spPr>
          <a:xfrm>
            <a:off x="5699455" y="3181502"/>
            <a:ext cx="5777179" cy="352958"/>
          </a:xfrm>
          <a:prstGeom prst="rect">
            <a:avLst/>
          </a:prstGeom>
          <a:noFill/>
          <a:ln/>
        </p:spPr>
        <p:txBody>
          <a:bodyPr wrap="square" lIns="0" tIns="0" rIns="0" bIns="0" rtlCol="0" anchor="ctr"/>
          <a:lstStyle/>
          <a:p>
            <a:pPr marL="0" indent="0" algn="l">
              <a:buNone/>
            </a:pPr>
            <a:r>
              <a:rPr lang="en-US" sz="1000" i="1" dirty="0">
                <a:solidFill>
                  <a:srgbClr val="1F2937"/>
                </a:solidFill>
                <a:latin typeface="Karla" pitchFamily="34" charset="0"/>
                <a:ea typeface="Karla" pitchFamily="34" charset="-122"/>
                <a:cs typeface="Karla" pitchFamily="34" charset="-120"/>
              </a:rPr>
              <a:t>"The marketing of Blood Pressure Insights... without marketing clearance or approval [violates the FD&amp;C Act]."</a:t>
            </a:r>
            <a:endParaRPr lang="en-US" sz="1000" dirty="0"/>
          </a:p>
        </p:txBody>
      </p:sp>
      <p:sp>
        <p:nvSpPr>
          <p:cNvPr id="40" name="Text 34"/>
          <p:cNvSpPr txBox="1"/>
          <p:nvPr/>
        </p:nvSpPr>
        <p:spPr>
          <a:xfrm>
            <a:off x="10456164" y="3638702"/>
            <a:ext cx="1209751" cy="133502"/>
          </a:xfrm>
          <a:prstGeom prst="rect">
            <a:avLst/>
          </a:prstGeom>
          <a:noFill/>
          <a:ln/>
        </p:spPr>
        <p:txBody>
          <a:bodyPr wrap="square" lIns="0" tIns="0" rIns="0" bIns="0" rtlCol="0" anchor="ctr"/>
          <a:lstStyle/>
          <a:p>
            <a:pPr marL="0" indent="0" algn="r">
              <a:buNone/>
            </a:pPr>
            <a:r>
              <a:rPr lang="en-US" sz="900" b="1" dirty="0">
                <a:solidFill>
                  <a:srgbClr val="EF4444"/>
                </a:solidFill>
                <a:latin typeface="Karla" pitchFamily="34" charset="0"/>
                <a:ea typeface="Karla" pitchFamily="34" charset="-122"/>
                <a:cs typeface="Karla" pitchFamily="34" charset="-120"/>
              </a:rPr>
              <a:t>- FDA Warning Letter</a:t>
            </a:r>
            <a:endParaRPr lang="en-US" sz="900" dirty="0"/>
          </a:p>
        </p:txBody>
      </p:sp>
      <p:sp>
        <p:nvSpPr>
          <p:cNvPr id="41" name="Shape 35"/>
          <p:cNvSpPr/>
          <p:nvPr/>
        </p:nvSpPr>
        <p:spPr>
          <a:xfrm>
            <a:off x="11277295" y="4171798"/>
            <a:ext cx="457200" cy="457200"/>
          </a:xfrm>
          <a:prstGeom prst="roundRect">
            <a:avLst>
              <a:gd name="adj" fmla="val 200000"/>
            </a:avLst>
          </a:prstGeom>
          <a:solidFill>
            <a:srgbClr val="F3F4F6"/>
          </a:solidFill>
          <a:ln w="12700">
            <a:solidFill>
              <a:srgbClr val="E5E7EB"/>
            </a:solidFill>
            <a:prstDash val="solid"/>
          </a:ln>
        </p:spPr>
        <p:txBody>
          <a:bodyPr/>
          <a:lstStyle/>
          <a:p>
            <a:endParaRPr lang="en-US"/>
          </a:p>
        </p:txBody>
      </p:sp>
      <p:pic>
        <p:nvPicPr>
          <p:cNvPr id="42" name="Image 4" descr="preencoded.png"/>
          <p:cNvPicPr>
            <a:picLocks noChangeAspect="1"/>
          </p:cNvPicPr>
          <p:nvPr/>
        </p:nvPicPr>
        <p:blipFill>
          <a:blip r:embed="rId6"/>
          <a:srcRect t="-100" b="-100"/>
          <a:stretch/>
        </p:blipFill>
        <p:spPr>
          <a:xfrm>
            <a:off x="11449202" y="4324502"/>
            <a:ext cx="114300" cy="152705"/>
          </a:xfrm>
          <a:prstGeom prst="rect">
            <a:avLst/>
          </a:prstGeom>
        </p:spPr>
      </p:pic>
      <p:sp>
        <p:nvSpPr>
          <p:cNvPr id="43" name="Shape 36"/>
          <p:cNvSpPr/>
          <p:nvPr/>
        </p:nvSpPr>
        <p:spPr>
          <a:xfrm>
            <a:off x="4927702" y="4171798"/>
            <a:ext cx="6200546" cy="933602"/>
          </a:xfrm>
          <a:prstGeom prst="rect">
            <a:avLst/>
          </a:prstGeom>
          <a:solidFill>
            <a:srgbClr val="FFFFFF"/>
          </a:solidFill>
          <a:ln w="12700">
            <a:solidFill>
              <a:srgbClr val="D1D5DB"/>
            </a:solidFill>
            <a:prstDash val="solid"/>
          </a:ln>
          <a:effectLst>
            <a:outerShdw blurRad="12700" dist="12700" dir="16200000" algn="bl" rotWithShape="0">
              <a:srgbClr val="000000">
                <a:alpha val="75000"/>
              </a:srgbClr>
            </a:outerShdw>
          </a:effectLst>
        </p:spPr>
        <p:txBody>
          <a:bodyPr/>
          <a:lstStyle/>
          <a:p>
            <a:endParaRPr lang="en-US"/>
          </a:p>
        </p:txBody>
      </p:sp>
      <p:pic>
        <p:nvPicPr>
          <p:cNvPr id="44" name="Image 5" descr="preencoded.png"/>
          <p:cNvPicPr>
            <a:picLocks noChangeAspect="1"/>
          </p:cNvPicPr>
          <p:nvPr/>
        </p:nvPicPr>
        <p:blipFill>
          <a:blip r:embed="rId7"/>
          <a:srcRect l="-1648" r="-1648"/>
          <a:stretch/>
        </p:blipFill>
        <p:spPr>
          <a:xfrm>
            <a:off x="5013655" y="4257751"/>
            <a:ext cx="171907" cy="190195"/>
          </a:xfrm>
          <a:prstGeom prst="rect">
            <a:avLst/>
          </a:prstGeom>
        </p:spPr>
      </p:pic>
      <p:sp>
        <p:nvSpPr>
          <p:cNvPr id="45" name="Text 37"/>
          <p:cNvSpPr txBox="1"/>
          <p:nvPr/>
        </p:nvSpPr>
        <p:spPr>
          <a:xfrm>
            <a:off x="5089550" y="4343705"/>
            <a:ext cx="5882335" cy="352958"/>
          </a:xfrm>
          <a:prstGeom prst="rect">
            <a:avLst/>
          </a:prstGeom>
          <a:noFill/>
          <a:ln/>
        </p:spPr>
        <p:txBody>
          <a:bodyPr wrap="square" lIns="0" tIns="0" rIns="0" bIns="0" rtlCol="0" anchor="ctr"/>
          <a:lstStyle/>
          <a:p>
            <a:pPr marL="0" indent="0" algn="l">
              <a:buNone/>
            </a:pPr>
            <a:r>
              <a:rPr lang="en-US" sz="1000" i="1" dirty="0">
                <a:solidFill>
                  <a:srgbClr val="1F2937"/>
                </a:solidFill>
                <a:latin typeface="Karla" pitchFamily="34" charset="0"/>
                <a:ea typeface="Karla" pitchFamily="34" charset="-122"/>
                <a:cs typeface="Karla" pitchFamily="34" charset="-120"/>
              </a:rPr>
              <a:t>"Blood Pressure Insights is a wellness feature, not a medical device... we disagree with the FDA's characterization."</a:t>
            </a:r>
            <a:endParaRPr lang="en-US" sz="1000" dirty="0"/>
          </a:p>
        </p:txBody>
      </p:sp>
      <p:sp>
        <p:nvSpPr>
          <p:cNvPr id="46" name="Text 38"/>
          <p:cNvSpPr txBox="1"/>
          <p:nvPr/>
        </p:nvSpPr>
        <p:spPr>
          <a:xfrm>
            <a:off x="9875520" y="4800905"/>
            <a:ext cx="1181405" cy="133502"/>
          </a:xfrm>
          <a:prstGeom prst="rect">
            <a:avLst/>
          </a:prstGeom>
          <a:noFill/>
          <a:ln/>
        </p:spPr>
        <p:txBody>
          <a:bodyPr wrap="square" lIns="0" tIns="0" rIns="0" bIns="0" rtlCol="0" anchor="ctr"/>
          <a:lstStyle/>
          <a:p>
            <a:pPr marL="0" indent="0" algn="r">
              <a:buNone/>
            </a:pPr>
            <a:r>
              <a:rPr lang="en-US" sz="900" b="1" dirty="0">
                <a:solidFill>
                  <a:srgbClr val="6B7280"/>
                </a:solidFill>
                <a:latin typeface="Karla" pitchFamily="34" charset="0"/>
                <a:ea typeface="Karla" pitchFamily="34" charset="-122"/>
                <a:cs typeface="Karla" pitchFamily="34" charset="-120"/>
              </a:rPr>
              <a:t>- WHOOP Statement</a:t>
            </a:r>
            <a:endParaRPr lang="en-US" sz="900" dirty="0"/>
          </a:p>
        </p:txBody>
      </p:sp>
      <p:sp>
        <p:nvSpPr>
          <p:cNvPr id="47" name="Shape 39"/>
          <p:cNvSpPr/>
          <p:nvPr/>
        </p:nvSpPr>
        <p:spPr>
          <a:xfrm>
            <a:off x="4927702" y="5334000"/>
            <a:ext cx="6810451" cy="1086307"/>
          </a:xfrm>
          <a:prstGeom prst="roundRect">
            <a:avLst>
              <a:gd name="adj" fmla="val 5907"/>
            </a:avLst>
          </a:prstGeom>
          <a:solidFill>
            <a:srgbClr val="EFF6FF"/>
          </a:solidFill>
          <a:ln w="12700">
            <a:solidFill>
              <a:srgbClr val="0784BA"/>
            </a:solidFill>
            <a:prstDash val="solid"/>
          </a:ln>
          <a:effectLst>
            <a:outerShdw blurRad="12700" dist="12700" dir="16200000" algn="bl" rotWithShape="0">
              <a:srgbClr val="000000">
                <a:alpha val="75000"/>
              </a:srgbClr>
            </a:outerShdw>
          </a:effectLst>
        </p:spPr>
        <p:txBody>
          <a:bodyPr/>
          <a:lstStyle/>
          <a:p>
            <a:endParaRPr lang="en-US"/>
          </a:p>
        </p:txBody>
      </p:sp>
      <p:sp>
        <p:nvSpPr>
          <p:cNvPr id="48" name="Shape 40"/>
          <p:cNvSpPr/>
          <p:nvPr/>
        </p:nvSpPr>
        <p:spPr>
          <a:xfrm>
            <a:off x="5089550" y="5686044"/>
            <a:ext cx="200254" cy="381305"/>
          </a:xfrm>
          <a:prstGeom prst="roundRect">
            <a:avLst>
              <a:gd name="adj" fmla="val 456620"/>
            </a:avLst>
          </a:prstGeom>
          <a:solidFill>
            <a:srgbClr val="0784BA"/>
          </a:solidFill>
          <a:ln/>
        </p:spPr>
        <p:txBody>
          <a:bodyPr/>
          <a:lstStyle/>
          <a:p>
            <a:endParaRPr lang="en-US"/>
          </a:p>
        </p:txBody>
      </p:sp>
      <p:pic>
        <p:nvPicPr>
          <p:cNvPr id="49" name="Image 6" descr="preencoded.png"/>
          <p:cNvPicPr>
            <a:picLocks noChangeAspect="1"/>
          </p:cNvPicPr>
          <p:nvPr/>
        </p:nvPicPr>
        <p:blipFill>
          <a:blip r:embed="rId8"/>
          <a:srcRect/>
          <a:stretch/>
        </p:blipFill>
        <p:spPr>
          <a:xfrm>
            <a:off x="5108753" y="5800344"/>
            <a:ext cx="152705" cy="152705"/>
          </a:xfrm>
          <a:prstGeom prst="rect">
            <a:avLst/>
          </a:prstGeom>
        </p:spPr>
      </p:pic>
      <p:sp>
        <p:nvSpPr>
          <p:cNvPr id="50" name="Text 41"/>
          <p:cNvSpPr txBox="1"/>
          <p:nvPr/>
        </p:nvSpPr>
        <p:spPr>
          <a:xfrm>
            <a:off x="5432450" y="5505907"/>
            <a:ext cx="1610258" cy="133502"/>
          </a:xfrm>
          <a:prstGeom prst="rect">
            <a:avLst/>
          </a:prstGeom>
          <a:noFill/>
          <a:ln/>
        </p:spPr>
        <p:txBody>
          <a:bodyPr wrap="square" lIns="0" tIns="0" rIns="0" bIns="0" rtlCol="0" anchor="ctr"/>
          <a:lstStyle/>
          <a:p>
            <a:pPr marL="0" indent="0" algn="l">
              <a:buNone/>
            </a:pPr>
            <a:r>
              <a:rPr lang="en-US" sz="900" b="1" dirty="0">
                <a:solidFill>
                  <a:srgbClr val="0784BA"/>
                </a:solidFill>
                <a:latin typeface="Karla" pitchFamily="34" charset="0"/>
                <a:ea typeface="Karla" pitchFamily="34" charset="-122"/>
                <a:cs typeface="Karla" pitchFamily="34" charset="-120"/>
              </a:rPr>
              <a:t>INVESTOR DILIGENCE CATCH</a:t>
            </a:r>
            <a:endParaRPr lang="en-US" sz="900" dirty="0"/>
          </a:p>
        </p:txBody>
      </p:sp>
      <p:sp>
        <p:nvSpPr>
          <p:cNvPr id="51" name="Text 42"/>
          <p:cNvSpPr txBox="1"/>
          <p:nvPr/>
        </p:nvSpPr>
        <p:spPr>
          <a:xfrm>
            <a:off x="5432450" y="5696102"/>
            <a:ext cx="5824728" cy="543154"/>
          </a:xfrm>
          <a:prstGeom prst="rect">
            <a:avLst/>
          </a:prstGeom>
          <a:noFill/>
          <a:ln/>
        </p:spPr>
        <p:txBody>
          <a:bodyPr wrap="square" lIns="0" tIns="0" rIns="0" bIns="0" rtlCol="0" anchor="ctr"/>
          <a:lstStyle/>
          <a:p>
            <a:pPr marL="0" indent="0" algn="l">
              <a:buNone/>
            </a:pPr>
            <a:r>
              <a:rPr lang="en-US" sz="1000" dirty="0">
                <a:solidFill>
                  <a:srgbClr val="1F2937"/>
                </a:solidFill>
                <a:latin typeface="Karla" pitchFamily="34" charset="0"/>
                <a:ea typeface="Karla" pitchFamily="34" charset="-122"/>
                <a:cs typeface="Karla" pitchFamily="34" charset="-120"/>
              </a:rPr>
              <a:t>Ask for: Exact screenshots + draft intended use + regulatory memo addressing BP device classification logic. Don't accept "it's wellness" for physiological parameters typically requiring clinical validation.</a:t>
            </a:r>
            <a:endParaRPr lang="en-US" sz="1000" dirty="0"/>
          </a:p>
        </p:txBody>
      </p:sp>
      <p:sp>
        <p:nvSpPr>
          <p:cNvPr id="52" name="Shape 43"/>
          <p:cNvSpPr/>
          <p:nvPr/>
        </p:nvSpPr>
        <p:spPr>
          <a:xfrm>
            <a:off x="1161897" y="2971190"/>
            <a:ext cx="152705" cy="152705"/>
          </a:xfrm>
          <a:prstGeom prst="roundRect">
            <a:avLst>
              <a:gd name="adj" fmla="val 598802"/>
            </a:avLst>
          </a:prstGeom>
          <a:solidFill>
            <a:srgbClr val="FFFFFF"/>
          </a:solidFill>
          <a:ln w="50800">
            <a:solidFill>
              <a:srgbClr val="9CA3AF"/>
            </a:solidFill>
            <a:prstDash val="solid"/>
          </a:ln>
        </p:spPr>
        <p:txBody>
          <a:bodyPr/>
          <a:lstStyle/>
          <a:p>
            <a:endParaRPr lang="en-US"/>
          </a:p>
        </p:txBody>
      </p:sp>
      <p:sp>
        <p:nvSpPr>
          <p:cNvPr id="53" name="Shape 44"/>
          <p:cNvSpPr/>
          <p:nvPr/>
        </p:nvSpPr>
        <p:spPr>
          <a:xfrm>
            <a:off x="1161897" y="4066795"/>
            <a:ext cx="152705" cy="152705"/>
          </a:xfrm>
          <a:prstGeom prst="roundRect">
            <a:avLst>
              <a:gd name="adj" fmla="val 598802"/>
            </a:avLst>
          </a:prstGeom>
          <a:solidFill>
            <a:srgbClr val="FFFFFF">
              <a:alpha val="96000"/>
            </a:srgbClr>
          </a:solidFill>
          <a:ln w="50800">
            <a:solidFill>
              <a:srgbClr val="E5E7EB"/>
            </a:solidFill>
            <a:prstDash val="solid"/>
          </a:ln>
        </p:spPr>
        <p:txBody>
          <a:bodyPr/>
          <a:lstStyle/>
          <a:p>
            <a:endParaRPr lang="en-US"/>
          </a:p>
        </p:txBody>
      </p:sp>
      <p:sp>
        <p:nvSpPr>
          <p:cNvPr id="54" name="Shape 45"/>
          <p:cNvSpPr/>
          <p:nvPr/>
        </p:nvSpPr>
        <p:spPr>
          <a:xfrm>
            <a:off x="1158086" y="5334000"/>
            <a:ext cx="152705" cy="152705"/>
          </a:xfrm>
          <a:prstGeom prst="roundRect">
            <a:avLst>
              <a:gd name="adj" fmla="val 598802"/>
            </a:avLst>
          </a:prstGeom>
          <a:solidFill>
            <a:srgbClr val="FFFFFF"/>
          </a:solidFill>
          <a:ln w="50800">
            <a:solidFill>
              <a:srgbClr val="9CA3AF"/>
            </a:solidFill>
            <a:prstDash val="solid"/>
          </a:ln>
        </p:spPr>
        <p:txBody>
          <a:bodyPr/>
          <a:lstStyle/>
          <a:p>
            <a:endParaRPr lang="en-US"/>
          </a:p>
        </p:txBody>
      </p:sp>
      <p:sp>
        <p:nvSpPr>
          <p:cNvPr id="55" name="Shape 46"/>
          <p:cNvSpPr/>
          <p:nvPr/>
        </p:nvSpPr>
        <p:spPr>
          <a:xfrm>
            <a:off x="0" y="0"/>
            <a:ext cx="609905" cy="6858000"/>
          </a:xfrm>
          <a:prstGeom prst="rect">
            <a:avLst/>
          </a:prstGeom>
          <a:solidFill>
            <a:srgbClr val="F9FAFB"/>
          </a:solidFill>
          <a:ln/>
        </p:spPr>
        <p:txBody>
          <a:bodyPr/>
          <a:lstStyle/>
          <a:p>
            <a:endParaRPr lang="en-US"/>
          </a:p>
        </p:txBody>
      </p:sp>
      <p:sp>
        <p:nvSpPr>
          <p:cNvPr id="56" name="Shape 47"/>
          <p:cNvSpPr/>
          <p:nvPr/>
        </p:nvSpPr>
        <p:spPr>
          <a:xfrm>
            <a:off x="600761" y="0"/>
            <a:ext cx="9144" cy="6858000"/>
          </a:xfrm>
          <a:prstGeom prst="rect">
            <a:avLst/>
          </a:prstGeom>
          <a:solidFill>
            <a:srgbClr val="E5E7EB"/>
          </a:solidFill>
          <a:ln/>
        </p:spPr>
        <p:txBody>
          <a:bodyPr/>
          <a:lstStyle/>
          <a:p>
            <a:endParaRPr lang="en-US"/>
          </a:p>
        </p:txBody>
      </p:sp>
      <p:sp>
        <p:nvSpPr>
          <p:cNvPr id="57" name="Shape 48"/>
          <p:cNvSpPr/>
          <p:nvPr/>
        </p:nvSpPr>
        <p:spPr>
          <a:xfrm>
            <a:off x="109728" y="304495"/>
            <a:ext cx="381305" cy="381305"/>
          </a:xfrm>
          <a:prstGeom prst="roundRect">
            <a:avLst>
              <a:gd name="adj" fmla="val 11990"/>
            </a:avLst>
          </a:prstGeom>
          <a:solidFill>
            <a:srgbClr val="EF4444"/>
          </a:solidFill>
          <a:ln/>
        </p:spPr>
        <p:txBody>
          <a:bodyPr/>
          <a:lstStyle/>
          <a:p>
            <a:endParaRPr lang="en-US"/>
          </a:p>
        </p:txBody>
      </p:sp>
      <p:sp>
        <p:nvSpPr>
          <p:cNvPr id="58" name="Text 49"/>
          <p:cNvSpPr txBox="1"/>
          <p:nvPr/>
        </p:nvSpPr>
        <p:spPr>
          <a:xfrm>
            <a:off x="231343" y="381305"/>
            <a:ext cx="286207" cy="219456"/>
          </a:xfrm>
          <a:prstGeom prst="rect">
            <a:avLst/>
          </a:prstGeom>
          <a:noFill/>
          <a:ln/>
        </p:spPr>
        <p:txBody>
          <a:bodyPr wrap="square" lIns="0" tIns="0" rIns="0" bIns="0" rtlCol="0" anchor="ctr"/>
          <a:lstStyle/>
          <a:p>
            <a:pPr marL="0" indent="0" algn="l">
              <a:buNone/>
            </a:pPr>
            <a:r>
              <a:rPr lang="en-US" sz="1500" b="1" dirty="0">
                <a:solidFill>
                  <a:srgbClr val="FFFFFF"/>
                </a:solidFill>
                <a:latin typeface="Tenor Sans" pitchFamily="34" charset="0"/>
                <a:ea typeface="Tenor Sans" pitchFamily="34" charset="-122"/>
                <a:cs typeface="Tenor Sans" pitchFamily="34" charset="-120"/>
              </a:rPr>
              <a:t>R</a:t>
            </a:r>
            <a:endParaRPr lang="en-US" sz="1500" dirty="0"/>
          </a:p>
        </p:txBody>
      </p:sp>
      <p:sp>
        <p:nvSpPr>
          <p:cNvPr id="60" name="Text 5">
            <a:extLst>
              <a:ext uri="{FF2B5EF4-FFF2-40B4-BE49-F238E27FC236}">
                <a16:creationId xmlns:a16="http://schemas.microsoft.com/office/drawing/2014/main" id="{6B1BBC7D-8C74-8BF3-29B0-A1BAD3C84925}"/>
              </a:ext>
            </a:extLst>
          </p:cNvPr>
          <p:cNvSpPr txBox="1"/>
          <p:nvPr/>
        </p:nvSpPr>
        <p:spPr>
          <a:xfrm>
            <a:off x="11318443" y="448056"/>
            <a:ext cx="676656" cy="400507"/>
          </a:xfrm>
          <a:prstGeom prst="rect">
            <a:avLst/>
          </a:prstGeom>
          <a:noFill/>
          <a:ln/>
        </p:spPr>
        <p:txBody>
          <a:bodyPr wrap="square" lIns="0" tIns="0" rIns="0" bIns="0" rtlCol="0" anchor="ctr"/>
          <a:lstStyle/>
          <a:p>
            <a:pPr marL="0" indent="0" algn="r">
              <a:buNone/>
            </a:pPr>
            <a:r>
              <a:rPr lang="en-US" sz="2700" b="1" dirty="0">
                <a:solidFill>
                  <a:srgbClr val="9CA3AF">
                    <a:alpha val="30000"/>
                  </a:srgbClr>
                </a:solidFill>
                <a:latin typeface="Karla" pitchFamily="34" charset="0"/>
              </a:rPr>
              <a:t>26</a:t>
            </a:r>
            <a:endParaRPr lang="en-US" sz="27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33">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3F4F6"/>
          </a:solidFill>
          <a:ln/>
        </p:spPr>
        <p:txBody>
          <a:bodyPr/>
          <a:lstStyle/>
          <a:p>
            <a:endParaRPr lang="en-US"/>
          </a:p>
        </p:txBody>
      </p:sp>
      <p:sp>
        <p:nvSpPr>
          <p:cNvPr id="3" name="Shape 1"/>
          <p:cNvSpPr/>
          <p:nvPr/>
        </p:nvSpPr>
        <p:spPr>
          <a:xfrm>
            <a:off x="0" y="0"/>
            <a:ext cx="12191695" cy="6858000"/>
          </a:xfrm>
          <a:prstGeom prst="rect">
            <a:avLst/>
          </a:prstGeom>
          <a:solidFill>
            <a:srgbClr val="FFFFFF"/>
          </a:solidFill>
          <a:ln/>
          <a:effectLst>
            <a:outerShdw blurRad="12700" dist="12700" dir="16200000" algn="bl" rotWithShape="0">
              <a:srgbClr val="000000">
                <a:alpha val="75000"/>
              </a:srgbClr>
            </a:outerShdw>
          </a:effectLst>
        </p:spPr>
        <p:txBody>
          <a:bodyPr/>
          <a:lstStyle/>
          <a:p>
            <a:endParaRPr lang="en-US"/>
          </a:p>
        </p:txBody>
      </p:sp>
      <p:sp>
        <p:nvSpPr>
          <p:cNvPr id="4" name="Shape 2"/>
          <p:cNvSpPr/>
          <p:nvPr/>
        </p:nvSpPr>
        <p:spPr>
          <a:xfrm>
            <a:off x="0" y="0"/>
            <a:ext cx="114300" cy="6858000"/>
          </a:xfrm>
          <a:prstGeom prst="rect">
            <a:avLst/>
          </a:prstGeom>
          <a:solidFill>
            <a:srgbClr val="0784BA"/>
          </a:solidFill>
          <a:ln/>
        </p:spPr>
        <p:txBody>
          <a:bodyPr/>
          <a:lstStyle/>
          <a:p>
            <a:endParaRPr lang="en-US"/>
          </a:p>
        </p:txBody>
      </p:sp>
      <p:sp>
        <p:nvSpPr>
          <p:cNvPr id="5" name="Shape 3"/>
          <p:cNvSpPr/>
          <p:nvPr/>
        </p:nvSpPr>
        <p:spPr>
          <a:xfrm>
            <a:off x="114300" y="0"/>
            <a:ext cx="57607" cy="6858000"/>
          </a:xfrm>
          <a:prstGeom prst="rect">
            <a:avLst/>
          </a:prstGeom>
          <a:solidFill>
            <a:srgbClr val="1E997C"/>
          </a:solidFill>
          <a:ln/>
        </p:spPr>
        <p:txBody>
          <a:bodyPr/>
          <a:lstStyle/>
          <a:p>
            <a:endParaRPr lang="en-US"/>
          </a:p>
        </p:txBody>
      </p:sp>
      <p:sp>
        <p:nvSpPr>
          <p:cNvPr id="6" name="Shape 4"/>
          <p:cNvSpPr/>
          <p:nvPr/>
        </p:nvSpPr>
        <p:spPr>
          <a:xfrm>
            <a:off x="171907" y="0"/>
            <a:ext cx="12020702" cy="6858000"/>
          </a:xfrm>
          <a:prstGeom prst="rect">
            <a:avLst/>
          </a:prstGeom>
          <a:solidFill>
            <a:srgbClr val="FFFFFF">
              <a:alpha val="95000"/>
            </a:srgbClr>
          </a:solidFill>
          <a:ln/>
        </p:spPr>
        <p:txBody>
          <a:bodyPr/>
          <a:lstStyle/>
          <a:p>
            <a:endParaRPr lang="en-US"/>
          </a:p>
        </p:txBody>
      </p:sp>
      <p:sp>
        <p:nvSpPr>
          <p:cNvPr id="7" name="Shape 5"/>
          <p:cNvSpPr/>
          <p:nvPr/>
        </p:nvSpPr>
        <p:spPr>
          <a:xfrm>
            <a:off x="8534095" y="0"/>
            <a:ext cx="3657600" cy="3657600"/>
          </a:xfrm>
          <a:prstGeom prst="rect">
            <a:avLst/>
          </a:prstGeom>
          <a:solidFill>
            <a:srgbClr val="F9FAFB">
              <a:alpha val="50000"/>
            </a:srgbClr>
          </a:solidFill>
          <a:ln/>
        </p:spPr>
        <p:txBody>
          <a:bodyPr/>
          <a:lstStyle/>
          <a:p>
            <a:endParaRPr lang="en-US"/>
          </a:p>
        </p:txBody>
      </p:sp>
      <p:sp>
        <p:nvSpPr>
          <p:cNvPr id="9" name="Text 7"/>
          <p:cNvSpPr txBox="1"/>
          <p:nvPr/>
        </p:nvSpPr>
        <p:spPr>
          <a:xfrm>
            <a:off x="870509" y="543154"/>
            <a:ext cx="262433" cy="210312"/>
          </a:xfrm>
          <a:prstGeom prst="rect">
            <a:avLst/>
          </a:prstGeom>
          <a:noFill/>
          <a:ln/>
        </p:spPr>
        <p:txBody>
          <a:bodyPr wrap="square" lIns="0" tIns="0" rIns="0" bIns="0" rtlCol="0" anchor="ctr"/>
          <a:lstStyle/>
          <a:p>
            <a:pPr marL="0" indent="0" algn="l">
              <a:buNone/>
            </a:pPr>
            <a:r>
              <a:rPr lang="en-US" sz="1300" b="1" dirty="0">
                <a:solidFill>
                  <a:srgbClr val="FFFFFF"/>
                </a:solidFill>
                <a:latin typeface="Tenor Sans" pitchFamily="34" charset="0"/>
                <a:ea typeface="Tenor Sans" pitchFamily="34" charset="-122"/>
                <a:cs typeface="Tenor Sans" pitchFamily="34" charset="-120"/>
              </a:rPr>
              <a:t>A</a:t>
            </a:r>
            <a:endParaRPr lang="en-US" sz="1300" dirty="0"/>
          </a:p>
        </p:txBody>
      </p:sp>
      <p:sp>
        <p:nvSpPr>
          <p:cNvPr id="10" name="Text 8"/>
          <p:cNvSpPr txBox="1"/>
          <p:nvPr/>
        </p:nvSpPr>
        <p:spPr>
          <a:xfrm>
            <a:off x="1200607" y="437998"/>
            <a:ext cx="581558" cy="181051"/>
          </a:xfrm>
          <a:prstGeom prst="rect">
            <a:avLst/>
          </a:prstGeom>
          <a:noFill/>
          <a:ln/>
        </p:spPr>
        <p:txBody>
          <a:bodyPr wrap="square" lIns="0" tIns="0" rIns="0" bIns="0" rtlCol="0" anchor="ctr"/>
          <a:lstStyle/>
          <a:p>
            <a:pPr marL="0" indent="0" algn="l">
              <a:buNone/>
            </a:pPr>
            <a:r>
              <a:rPr lang="en-US" sz="1200" b="1" dirty="0">
                <a:solidFill>
                  <a:srgbClr val="111827"/>
                </a:solidFill>
                <a:latin typeface="Tenor Sans" pitchFamily="34" charset="0"/>
                <a:ea typeface="Tenor Sans" pitchFamily="34" charset="-122"/>
                <a:cs typeface="Tenor Sans" pitchFamily="34" charset="-120"/>
              </a:rPr>
              <a:t>APSIS</a:t>
            </a:r>
            <a:endParaRPr lang="en-US" sz="1200" dirty="0"/>
          </a:p>
        </p:txBody>
      </p:sp>
      <p:sp>
        <p:nvSpPr>
          <p:cNvPr id="11" name="Text 9"/>
          <p:cNvSpPr txBox="1"/>
          <p:nvPr/>
        </p:nvSpPr>
        <p:spPr>
          <a:xfrm>
            <a:off x="1200607" y="629107"/>
            <a:ext cx="1619402" cy="181051"/>
          </a:xfrm>
          <a:prstGeom prst="rect">
            <a:avLst/>
          </a:prstGeom>
          <a:noFill/>
          <a:ln/>
        </p:spPr>
        <p:txBody>
          <a:bodyPr wrap="square" lIns="0" tIns="0" rIns="0" bIns="0" rtlCol="0" anchor="ctr"/>
          <a:lstStyle/>
          <a:p>
            <a:pPr marL="0" indent="0" algn="l">
              <a:buNone/>
            </a:pPr>
            <a:r>
              <a:rPr lang="en-US" sz="1200" dirty="0">
                <a:solidFill>
                  <a:srgbClr val="6B7280"/>
                </a:solidFill>
                <a:latin typeface="Karla" pitchFamily="34" charset="0"/>
                <a:ea typeface="Karla" pitchFamily="34" charset="-122"/>
                <a:cs typeface="Karla" pitchFamily="34" charset="-120"/>
              </a:rPr>
              <a:t>CONSULTING GROUP</a:t>
            </a:r>
            <a:endParaRPr lang="en-US" sz="1200" dirty="0"/>
          </a:p>
        </p:txBody>
      </p:sp>
      <p:sp>
        <p:nvSpPr>
          <p:cNvPr id="14" name="Shape 12"/>
          <p:cNvSpPr/>
          <p:nvPr/>
        </p:nvSpPr>
        <p:spPr>
          <a:xfrm>
            <a:off x="780898" y="1380744"/>
            <a:ext cx="457200" cy="19202"/>
          </a:xfrm>
          <a:prstGeom prst="rect">
            <a:avLst/>
          </a:prstGeom>
          <a:solidFill>
            <a:srgbClr val="EF4444"/>
          </a:solidFill>
          <a:ln/>
        </p:spPr>
        <p:txBody>
          <a:bodyPr/>
          <a:lstStyle/>
          <a:p>
            <a:endParaRPr lang="en-US"/>
          </a:p>
        </p:txBody>
      </p:sp>
      <p:sp>
        <p:nvSpPr>
          <p:cNvPr id="15" name="Text 13"/>
          <p:cNvSpPr txBox="1"/>
          <p:nvPr/>
        </p:nvSpPr>
        <p:spPr>
          <a:xfrm>
            <a:off x="1352398" y="1304849"/>
            <a:ext cx="1053389" cy="162763"/>
          </a:xfrm>
          <a:prstGeom prst="rect">
            <a:avLst/>
          </a:prstGeom>
          <a:noFill/>
          <a:ln/>
        </p:spPr>
        <p:txBody>
          <a:bodyPr wrap="square" lIns="0" tIns="0" rIns="0" bIns="0" rtlCol="0" anchor="ctr"/>
          <a:lstStyle/>
          <a:p>
            <a:pPr marL="0" indent="0" algn="l">
              <a:buNone/>
            </a:pPr>
            <a:r>
              <a:rPr lang="en-US" sz="1000" b="1" dirty="0">
                <a:solidFill>
                  <a:srgbClr val="EF4444"/>
                </a:solidFill>
                <a:latin typeface="Karla" pitchFamily="34" charset="0"/>
                <a:ea typeface="Karla" pitchFamily="34" charset="-122"/>
                <a:cs typeface="Karla" pitchFamily="34" charset="-120"/>
              </a:rPr>
              <a:t>RED FLAG #4</a:t>
            </a:r>
            <a:endParaRPr lang="en-US" sz="1000" dirty="0"/>
          </a:p>
        </p:txBody>
      </p:sp>
      <p:sp>
        <p:nvSpPr>
          <p:cNvPr id="16" name="Text 14"/>
          <p:cNvSpPr txBox="1"/>
          <p:nvPr/>
        </p:nvSpPr>
        <p:spPr>
          <a:xfrm>
            <a:off x="780898" y="1647749"/>
            <a:ext cx="9134856" cy="829361"/>
          </a:xfrm>
          <a:prstGeom prst="rect">
            <a:avLst/>
          </a:prstGeom>
          <a:noFill/>
          <a:ln/>
        </p:spPr>
        <p:txBody>
          <a:bodyPr wrap="square" lIns="0" tIns="0" rIns="0" bIns="0" rtlCol="0" anchor="ctr"/>
          <a:lstStyle/>
          <a:p>
            <a:pPr marL="0" indent="0" algn="l">
              <a:buNone/>
            </a:pPr>
            <a:r>
              <a:rPr lang="en-US" sz="2700" dirty="0">
                <a:solidFill>
                  <a:srgbClr val="111827"/>
                </a:solidFill>
                <a:latin typeface="Tenor Sans" pitchFamily="34" charset="0"/>
                <a:ea typeface="Tenor Sans" pitchFamily="34" charset="-122"/>
                <a:cs typeface="Tenor Sans" pitchFamily="34" charset="-120"/>
              </a:rPr>
              <a:t>Hidden complexity turns “simple” products into heavy evidence + lifecycle obligations</a:t>
            </a:r>
            <a:endParaRPr lang="en-US" sz="2700" dirty="0"/>
          </a:p>
        </p:txBody>
      </p:sp>
      <p:sp>
        <p:nvSpPr>
          <p:cNvPr id="17" name="Shape 15"/>
          <p:cNvSpPr/>
          <p:nvPr/>
        </p:nvSpPr>
        <p:spPr>
          <a:xfrm>
            <a:off x="780898" y="2952598"/>
            <a:ext cx="533095" cy="533095"/>
          </a:xfrm>
          <a:prstGeom prst="roundRect">
            <a:avLst>
              <a:gd name="adj" fmla="val 24504"/>
            </a:avLst>
          </a:prstGeom>
          <a:solidFill>
            <a:srgbClr val="EFF6FF"/>
          </a:solidFill>
          <a:ln/>
        </p:spPr>
        <p:txBody>
          <a:bodyPr/>
          <a:lstStyle/>
          <a:p>
            <a:endParaRPr lang="en-US"/>
          </a:p>
        </p:txBody>
      </p:sp>
      <p:pic>
        <p:nvPicPr>
          <p:cNvPr id="18" name="Image 0" descr="preencoded.png"/>
          <p:cNvPicPr>
            <a:picLocks noChangeAspect="1"/>
          </p:cNvPicPr>
          <p:nvPr/>
        </p:nvPicPr>
        <p:blipFill>
          <a:blip r:embed="rId3"/>
          <a:srcRect/>
          <a:stretch/>
        </p:blipFill>
        <p:spPr>
          <a:xfrm>
            <a:off x="933602" y="3105302"/>
            <a:ext cx="228600" cy="228600"/>
          </a:xfrm>
          <a:prstGeom prst="rect">
            <a:avLst/>
          </a:prstGeom>
        </p:spPr>
      </p:pic>
      <p:sp>
        <p:nvSpPr>
          <p:cNvPr id="19" name="Shape 16"/>
          <p:cNvSpPr/>
          <p:nvPr/>
        </p:nvSpPr>
        <p:spPr>
          <a:xfrm>
            <a:off x="6486754" y="2952598"/>
            <a:ext cx="533095" cy="533095"/>
          </a:xfrm>
          <a:prstGeom prst="roundRect">
            <a:avLst>
              <a:gd name="adj" fmla="val 24504"/>
            </a:avLst>
          </a:prstGeom>
          <a:solidFill>
            <a:srgbClr val="ECFDF5"/>
          </a:solidFill>
          <a:ln/>
        </p:spPr>
        <p:txBody>
          <a:bodyPr/>
          <a:lstStyle/>
          <a:p>
            <a:endParaRPr lang="en-US"/>
          </a:p>
        </p:txBody>
      </p:sp>
      <p:pic>
        <p:nvPicPr>
          <p:cNvPr id="20" name="Image 1" descr="preencoded.png"/>
          <p:cNvPicPr>
            <a:picLocks noChangeAspect="1"/>
          </p:cNvPicPr>
          <p:nvPr/>
        </p:nvPicPr>
        <p:blipFill>
          <a:blip r:embed="rId4"/>
          <a:srcRect t="-45" b="-45"/>
          <a:stretch/>
        </p:blipFill>
        <p:spPr>
          <a:xfrm>
            <a:off x="6624828" y="3105302"/>
            <a:ext cx="256946" cy="228600"/>
          </a:xfrm>
          <a:prstGeom prst="rect">
            <a:avLst/>
          </a:prstGeom>
        </p:spPr>
      </p:pic>
      <p:sp>
        <p:nvSpPr>
          <p:cNvPr id="21" name="Shape 17"/>
          <p:cNvSpPr/>
          <p:nvPr/>
        </p:nvSpPr>
        <p:spPr>
          <a:xfrm>
            <a:off x="780898" y="4595774"/>
            <a:ext cx="533095" cy="533095"/>
          </a:xfrm>
          <a:prstGeom prst="roundRect">
            <a:avLst>
              <a:gd name="adj" fmla="val 24504"/>
            </a:avLst>
          </a:prstGeom>
          <a:solidFill>
            <a:srgbClr val="F3F4F6"/>
          </a:solidFill>
          <a:ln/>
        </p:spPr>
        <p:txBody>
          <a:bodyPr/>
          <a:lstStyle/>
          <a:p>
            <a:endParaRPr lang="en-US"/>
          </a:p>
        </p:txBody>
      </p:sp>
      <p:pic>
        <p:nvPicPr>
          <p:cNvPr id="22" name="Image 2" descr="preencoded.png"/>
          <p:cNvPicPr>
            <a:picLocks noChangeAspect="1"/>
          </p:cNvPicPr>
          <p:nvPr/>
        </p:nvPicPr>
        <p:blipFill>
          <a:blip r:embed="rId5"/>
          <a:srcRect l="-133" r="-133"/>
          <a:stretch/>
        </p:blipFill>
        <p:spPr>
          <a:xfrm>
            <a:off x="961949" y="4748479"/>
            <a:ext cx="171907" cy="228600"/>
          </a:xfrm>
          <a:prstGeom prst="rect">
            <a:avLst/>
          </a:prstGeom>
        </p:spPr>
      </p:pic>
      <p:sp>
        <p:nvSpPr>
          <p:cNvPr id="23" name="Shape 18"/>
          <p:cNvSpPr/>
          <p:nvPr/>
        </p:nvSpPr>
        <p:spPr>
          <a:xfrm>
            <a:off x="6486754" y="4595774"/>
            <a:ext cx="533095" cy="533095"/>
          </a:xfrm>
          <a:prstGeom prst="roundRect">
            <a:avLst>
              <a:gd name="adj" fmla="val 24504"/>
            </a:avLst>
          </a:prstGeom>
          <a:solidFill>
            <a:srgbClr val="FEF2F2"/>
          </a:solidFill>
          <a:ln/>
        </p:spPr>
        <p:txBody>
          <a:bodyPr/>
          <a:lstStyle/>
          <a:p>
            <a:endParaRPr lang="en-US"/>
          </a:p>
        </p:txBody>
      </p:sp>
      <p:pic>
        <p:nvPicPr>
          <p:cNvPr id="24" name="Image 3" descr="preencoded.png"/>
          <p:cNvPicPr>
            <a:picLocks noChangeAspect="1"/>
          </p:cNvPicPr>
          <p:nvPr/>
        </p:nvPicPr>
        <p:blipFill>
          <a:blip r:embed="rId6"/>
          <a:srcRect/>
          <a:stretch/>
        </p:blipFill>
        <p:spPr>
          <a:xfrm>
            <a:off x="6638544" y="4748479"/>
            <a:ext cx="228600" cy="228600"/>
          </a:xfrm>
          <a:prstGeom prst="rect">
            <a:avLst/>
          </a:prstGeom>
        </p:spPr>
      </p:pic>
      <p:sp>
        <p:nvSpPr>
          <p:cNvPr id="25" name="Text 19"/>
          <p:cNvSpPr txBox="1"/>
          <p:nvPr/>
        </p:nvSpPr>
        <p:spPr>
          <a:xfrm>
            <a:off x="1505102" y="2971800"/>
            <a:ext cx="2286000" cy="219456"/>
          </a:xfrm>
          <a:prstGeom prst="rect">
            <a:avLst/>
          </a:prstGeom>
          <a:noFill/>
          <a:ln/>
        </p:spPr>
        <p:txBody>
          <a:bodyPr wrap="square" lIns="0" tIns="0" rIns="0" bIns="0" rtlCol="0" anchor="ctr"/>
          <a:lstStyle/>
          <a:p>
            <a:pPr marL="0" indent="0" algn="l">
              <a:buNone/>
            </a:pPr>
            <a:r>
              <a:rPr lang="en-US" sz="1500" b="1" dirty="0">
                <a:solidFill>
                  <a:srgbClr val="111827"/>
                </a:solidFill>
                <a:latin typeface="Tenor Sans" pitchFamily="34" charset="0"/>
                <a:ea typeface="Tenor Sans" pitchFamily="34" charset="-122"/>
                <a:cs typeface="Tenor Sans" pitchFamily="34" charset="-120"/>
              </a:rPr>
              <a:t>Cybersecurity Lifecycle</a:t>
            </a:r>
            <a:endParaRPr lang="en-US" sz="1500" dirty="0"/>
          </a:p>
        </p:txBody>
      </p:sp>
      <p:sp>
        <p:nvSpPr>
          <p:cNvPr id="26" name="Text 20"/>
          <p:cNvSpPr txBox="1"/>
          <p:nvPr/>
        </p:nvSpPr>
        <p:spPr>
          <a:xfrm>
            <a:off x="1505102" y="3323844"/>
            <a:ext cx="4443984" cy="495605"/>
          </a:xfrm>
          <a:prstGeom prst="rect">
            <a:avLst/>
          </a:prstGeom>
          <a:noFill/>
          <a:ln/>
        </p:spPr>
        <p:txBody>
          <a:bodyPr wrap="square" lIns="0" tIns="0" rIns="0" bIns="0" rtlCol="0" anchor="ctr"/>
          <a:lstStyle/>
          <a:p>
            <a:pPr marL="0" indent="0" algn="l">
              <a:buNone/>
            </a:pPr>
            <a:r>
              <a:rPr lang="en-US" sz="1300" dirty="0">
                <a:solidFill>
                  <a:srgbClr val="4B5563"/>
                </a:solidFill>
                <a:latin typeface="Karla" pitchFamily="34" charset="0"/>
                <a:ea typeface="Karla" pitchFamily="34" charset="-122"/>
                <a:cs typeface="Karla" pitchFamily="34" charset="-120"/>
              </a:rPr>
              <a:t>It's a forever obligation, not a one-time test. Requires patching, vulnerability intake, and SBOM management.</a:t>
            </a:r>
            <a:endParaRPr lang="en-US" sz="1300" dirty="0"/>
          </a:p>
        </p:txBody>
      </p:sp>
      <p:sp>
        <p:nvSpPr>
          <p:cNvPr id="27" name="Text 21"/>
          <p:cNvSpPr txBox="1"/>
          <p:nvPr/>
        </p:nvSpPr>
        <p:spPr>
          <a:xfrm>
            <a:off x="7210044" y="2971800"/>
            <a:ext cx="2886761" cy="219456"/>
          </a:xfrm>
          <a:prstGeom prst="rect">
            <a:avLst/>
          </a:prstGeom>
          <a:noFill/>
          <a:ln/>
        </p:spPr>
        <p:txBody>
          <a:bodyPr wrap="square" lIns="0" tIns="0" rIns="0" bIns="0" rtlCol="0" anchor="ctr"/>
          <a:lstStyle/>
          <a:p>
            <a:pPr marL="0" indent="0" algn="l">
              <a:buNone/>
            </a:pPr>
            <a:r>
              <a:rPr lang="en-US" sz="1500" b="1" dirty="0">
                <a:solidFill>
                  <a:srgbClr val="111827"/>
                </a:solidFill>
                <a:latin typeface="Tenor Sans" pitchFamily="34" charset="0"/>
                <a:ea typeface="Tenor Sans" pitchFamily="34" charset="-122"/>
                <a:cs typeface="Tenor Sans" pitchFamily="34" charset="-120"/>
              </a:rPr>
              <a:t>Home &amp; Caregiver Workflows</a:t>
            </a:r>
            <a:endParaRPr lang="en-US" sz="1500" dirty="0"/>
          </a:p>
        </p:txBody>
      </p:sp>
      <p:sp>
        <p:nvSpPr>
          <p:cNvPr id="28" name="Text 22"/>
          <p:cNvSpPr txBox="1"/>
          <p:nvPr/>
        </p:nvSpPr>
        <p:spPr>
          <a:xfrm>
            <a:off x="7210044" y="3323844"/>
            <a:ext cx="4482389" cy="771754"/>
          </a:xfrm>
          <a:prstGeom prst="rect">
            <a:avLst/>
          </a:prstGeom>
          <a:noFill/>
          <a:ln/>
        </p:spPr>
        <p:txBody>
          <a:bodyPr wrap="square" lIns="0" tIns="0" rIns="0" bIns="0" rtlCol="0" anchor="ctr"/>
          <a:lstStyle/>
          <a:p>
            <a:pPr marL="0" indent="0" algn="l">
              <a:buNone/>
            </a:pPr>
            <a:r>
              <a:rPr lang="en-US" sz="1300" dirty="0">
                <a:solidFill>
                  <a:srgbClr val="4B5563"/>
                </a:solidFill>
                <a:latin typeface="Karla" pitchFamily="34" charset="0"/>
                <a:ea typeface="Karla" pitchFamily="34" charset="-122"/>
                <a:cs typeface="Karla" pitchFamily="34" charset="-120"/>
              </a:rPr>
              <a:t>Moving care to the home often triggers rigorous Human Factors (HF) summative testing and strict labeling constraints.</a:t>
            </a:r>
            <a:endParaRPr lang="en-US" sz="1300" dirty="0"/>
          </a:p>
        </p:txBody>
      </p:sp>
      <p:sp>
        <p:nvSpPr>
          <p:cNvPr id="29" name="Text 23"/>
          <p:cNvSpPr txBox="1"/>
          <p:nvPr/>
        </p:nvSpPr>
        <p:spPr>
          <a:xfrm>
            <a:off x="1505102" y="4614977"/>
            <a:ext cx="2248510" cy="219456"/>
          </a:xfrm>
          <a:prstGeom prst="rect">
            <a:avLst/>
          </a:prstGeom>
          <a:noFill/>
          <a:ln/>
        </p:spPr>
        <p:txBody>
          <a:bodyPr wrap="square" lIns="0" tIns="0" rIns="0" bIns="0" rtlCol="0" anchor="ctr"/>
          <a:lstStyle/>
          <a:p>
            <a:pPr marL="0" indent="0" algn="l">
              <a:buNone/>
            </a:pPr>
            <a:r>
              <a:rPr lang="en-US" sz="1500" b="1" dirty="0">
                <a:solidFill>
                  <a:srgbClr val="111827"/>
                </a:solidFill>
                <a:latin typeface="Tenor Sans" pitchFamily="34" charset="0"/>
                <a:ea typeface="Tenor Sans" pitchFamily="34" charset="-122"/>
                <a:cs typeface="Tenor Sans" pitchFamily="34" charset="-120"/>
              </a:rPr>
              <a:t>Interoperability Claims</a:t>
            </a:r>
            <a:endParaRPr lang="en-US" sz="1500" dirty="0"/>
          </a:p>
        </p:txBody>
      </p:sp>
      <p:sp>
        <p:nvSpPr>
          <p:cNvPr id="30" name="Text 24"/>
          <p:cNvSpPr txBox="1"/>
          <p:nvPr/>
        </p:nvSpPr>
        <p:spPr>
          <a:xfrm>
            <a:off x="1505102" y="4967021"/>
            <a:ext cx="4472330" cy="495605"/>
          </a:xfrm>
          <a:prstGeom prst="rect">
            <a:avLst/>
          </a:prstGeom>
          <a:noFill/>
          <a:ln/>
        </p:spPr>
        <p:txBody>
          <a:bodyPr wrap="square" lIns="0" tIns="0" rIns="0" bIns="0" rtlCol="0" anchor="ctr"/>
          <a:lstStyle/>
          <a:p>
            <a:pPr marL="0" indent="0" algn="l">
              <a:buNone/>
            </a:pPr>
            <a:r>
              <a:rPr lang="en-US" sz="1300" dirty="0">
                <a:solidFill>
                  <a:srgbClr val="4B5563"/>
                </a:solidFill>
                <a:latin typeface="Karla" pitchFamily="34" charset="0"/>
                <a:ea typeface="Karla" pitchFamily="34" charset="-122"/>
                <a:cs typeface="Karla" pitchFamily="34" charset="-120"/>
              </a:rPr>
              <a:t>Connecting to other systems requires a defined test strategy to prove safety and data integrity under failure.</a:t>
            </a:r>
            <a:endParaRPr lang="en-US" sz="1300" dirty="0"/>
          </a:p>
        </p:txBody>
      </p:sp>
      <p:sp>
        <p:nvSpPr>
          <p:cNvPr id="31" name="Text 25"/>
          <p:cNvSpPr txBox="1"/>
          <p:nvPr/>
        </p:nvSpPr>
        <p:spPr>
          <a:xfrm>
            <a:off x="7210044" y="4614977"/>
            <a:ext cx="1505102" cy="219456"/>
          </a:xfrm>
          <a:prstGeom prst="rect">
            <a:avLst/>
          </a:prstGeom>
          <a:noFill/>
          <a:ln/>
        </p:spPr>
        <p:txBody>
          <a:bodyPr wrap="square" lIns="0" tIns="0" rIns="0" bIns="0" rtlCol="0" anchor="ctr"/>
          <a:lstStyle/>
          <a:p>
            <a:pPr marL="0" indent="0" algn="l">
              <a:buNone/>
            </a:pPr>
            <a:r>
              <a:rPr lang="en-US" sz="1500" b="1" dirty="0">
                <a:solidFill>
                  <a:srgbClr val="111827"/>
                </a:solidFill>
                <a:latin typeface="Tenor Sans" pitchFamily="34" charset="0"/>
                <a:ea typeface="Tenor Sans" pitchFamily="34" charset="-122"/>
                <a:cs typeface="Tenor Sans" pitchFamily="34" charset="-120"/>
              </a:rPr>
              <a:t>Investor Focus</a:t>
            </a:r>
            <a:endParaRPr lang="en-US" sz="1500" dirty="0"/>
          </a:p>
        </p:txBody>
      </p:sp>
      <p:sp>
        <p:nvSpPr>
          <p:cNvPr id="32" name="Text 26"/>
          <p:cNvSpPr txBox="1"/>
          <p:nvPr/>
        </p:nvSpPr>
        <p:spPr>
          <a:xfrm>
            <a:off x="7210044" y="4967021"/>
            <a:ext cx="4272077" cy="771754"/>
          </a:xfrm>
          <a:prstGeom prst="rect">
            <a:avLst/>
          </a:prstGeom>
          <a:noFill/>
          <a:ln/>
        </p:spPr>
        <p:txBody>
          <a:bodyPr wrap="square" lIns="0" tIns="0" rIns="0" bIns="0" rtlCol="0" anchor="ctr"/>
          <a:lstStyle/>
          <a:p>
            <a:pPr marL="0" indent="0" algn="l">
              <a:buNone/>
            </a:pPr>
            <a:r>
              <a:rPr lang="en-US" sz="1300" dirty="0">
                <a:solidFill>
                  <a:srgbClr val="4B5563"/>
                </a:solidFill>
                <a:latin typeface="Karla" pitchFamily="34" charset="0"/>
                <a:ea typeface="Karla" pitchFamily="34" charset="-122"/>
                <a:cs typeface="Karla" pitchFamily="34" charset="-120"/>
              </a:rPr>
              <a:t>Identify “non-clinical” evidence that becomes gating. Missing HF or Cyber plans can stall submissions for months.</a:t>
            </a:r>
            <a:endParaRPr lang="en-US" sz="1300" dirty="0"/>
          </a:p>
        </p:txBody>
      </p:sp>
      <p:sp>
        <p:nvSpPr>
          <p:cNvPr id="33" name="Shape 27"/>
          <p:cNvSpPr/>
          <p:nvPr/>
        </p:nvSpPr>
        <p:spPr>
          <a:xfrm>
            <a:off x="780898" y="6010351"/>
            <a:ext cx="10801807" cy="9144"/>
          </a:xfrm>
          <a:prstGeom prst="rect">
            <a:avLst/>
          </a:prstGeom>
          <a:solidFill>
            <a:srgbClr val="F3F4F6"/>
          </a:solidFill>
          <a:ln/>
        </p:spPr>
        <p:txBody>
          <a:bodyPr/>
          <a:lstStyle/>
          <a:p>
            <a:endParaRPr lang="en-US"/>
          </a:p>
        </p:txBody>
      </p:sp>
      <p:sp>
        <p:nvSpPr>
          <p:cNvPr id="34" name="Shape 28"/>
          <p:cNvSpPr/>
          <p:nvPr/>
        </p:nvSpPr>
        <p:spPr>
          <a:xfrm>
            <a:off x="10896905" y="6324905"/>
            <a:ext cx="75895" cy="75895"/>
          </a:xfrm>
          <a:prstGeom prst="roundRect">
            <a:avLst>
              <a:gd name="adj" fmla="val 1204822"/>
            </a:avLst>
          </a:prstGeom>
          <a:solidFill>
            <a:srgbClr val="D1D5DB"/>
          </a:solidFill>
          <a:ln/>
        </p:spPr>
        <p:txBody>
          <a:bodyPr/>
          <a:lstStyle/>
          <a:p>
            <a:endParaRPr lang="en-US"/>
          </a:p>
        </p:txBody>
      </p:sp>
      <p:sp>
        <p:nvSpPr>
          <p:cNvPr id="35" name="Shape 29"/>
          <p:cNvSpPr/>
          <p:nvPr/>
        </p:nvSpPr>
        <p:spPr>
          <a:xfrm>
            <a:off x="11048695" y="6324905"/>
            <a:ext cx="75895" cy="75895"/>
          </a:xfrm>
          <a:prstGeom prst="roundRect">
            <a:avLst>
              <a:gd name="adj" fmla="val 1204822"/>
            </a:avLst>
          </a:prstGeom>
          <a:solidFill>
            <a:srgbClr val="D1D5DB"/>
          </a:solidFill>
          <a:ln/>
        </p:spPr>
        <p:txBody>
          <a:bodyPr/>
          <a:lstStyle/>
          <a:p>
            <a:endParaRPr lang="en-US"/>
          </a:p>
        </p:txBody>
      </p:sp>
      <p:sp>
        <p:nvSpPr>
          <p:cNvPr id="36" name="Shape 30"/>
          <p:cNvSpPr/>
          <p:nvPr/>
        </p:nvSpPr>
        <p:spPr>
          <a:xfrm>
            <a:off x="11201400" y="6324905"/>
            <a:ext cx="75895" cy="75895"/>
          </a:xfrm>
          <a:prstGeom prst="roundRect">
            <a:avLst>
              <a:gd name="adj" fmla="val 1204822"/>
            </a:avLst>
          </a:prstGeom>
          <a:solidFill>
            <a:srgbClr val="D1D5DB"/>
          </a:solidFill>
          <a:ln/>
        </p:spPr>
        <p:txBody>
          <a:bodyPr/>
          <a:lstStyle/>
          <a:p>
            <a:endParaRPr lang="en-US"/>
          </a:p>
        </p:txBody>
      </p:sp>
      <p:sp>
        <p:nvSpPr>
          <p:cNvPr id="37" name="Shape 31"/>
          <p:cNvSpPr/>
          <p:nvPr/>
        </p:nvSpPr>
        <p:spPr>
          <a:xfrm>
            <a:off x="11354105" y="6324905"/>
            <a:ext cx="75895" cy="75895"/>
          </a:xfrm>
          <a:prstGeom prst="roundRect">
            <a:avLst>
              <a:gd name="adj" fmla="val 1204822"/>
            </a:avLst>
          </a:prstGeom>
          <a:solidFill>
            <a:srgbClr val="0784BA"/>
          </a:solidFill>
          <a:ln/>
        </p:spPr>
        <p:txBody>
          <a:bodyPr/>
          <a:lstStyle/>
          <a:p>
            <a:endParaRPr lang="en-US"/>
          </a:p>
        </p:txBody>
      </p:sp>
      <p:sp>
        <p:nvSpPr>
          <p:cNvPr id="38" name="Shape 32"/>
          <p:cNvSpPr/>
          <p:nvPr/>
        </p:nvSpPr>
        <p:spPr>
          <a:xfrm>
            <a:off x="11505895" y="6324905"/>
            <a:ext cx="75895" cy="75895"/>
          </a:xfrm>
          <a:prstGeom prst="roundRect">
            <a:avLst>
              <a:gd name="adj" fmla="val 1204822"/>
            </a:avLst>
          </a:prstGeom>
          <a:solidFill>
            <a:srgbClr val="D1D5DB"/>
          </a:solidFill>
          <a:ln/>
        </p:spPr>
        <p:txBody>
          <a:bodyPr/>
          <a:lstStyle/>
          <a:p>
            <a:endParaRPr lang="en-US"/>
          </a:p>
        </p:txBody>
      </p:sp>
      <p:sp>
        <p:nvSpPr>
          <p:cNvPr id="39" name="Text 33"/>
          <p:cNvSpPr txBox="1"/>
          <p:nvPr/>
        </p:nvSpPr>
        <p:spPr>
          <a:xfrm>
            <a:off x="780898" y="6258154"/>
            <a:ext cx="1714500" cy="133502"/>
          </a:xfrm>
          <a:prstGeom prst="rect">
            <a:avLst/>
          </a:prstGeom>
          <a:noFill/>
          <a:ln/>
        </p:spPr>
        <p:txBody>
          <a:bodyPr wrap="square" lIns="0" tIns="0" rIns="0" bIns="0" rtlCol="0" anchor="ctr"/>
          <a:lstStyle/>
          <a:p>
            <a:pPr marL="0" indent="0" algn="l">
              <a:buNone/>
            </a:pPr>
            <a:r>
              <a:rPr lang="en-US" sz="900" dirty="0">
                <a:solidFill>
                  <a:srgbClr val="9CA3AF"/>
                </a:solidFill>
                <a:latin typeface="Karla" pitchFamily="34" charset="0"/>
                <a:ea typeface="Karla" pitchFamily="34" charset="-122"/>
                <a:cs typeface="Karla" pitchFamily="34" charset="-120"/>
              </a:rPr>
              <a:t>Unresolved Regulatory Impacts</a:t>
            </a:r>
            <a:endParaRPr lang="en-US" sz="900" dirty="0"/>
          </a:p>
        </p:txBody>
      </p:sp>
      <p:pic>
        <p:nvPicPr>
          <p:cNvPr id="40" name="Image 0" descr="preencoded.png">
            <a:extLst>
              <a:ext uri="{FF2B5EF4-FFF2-40B4-BE49-F238E27FC236}">
                <a16:creationId xmlns:a16="http://schemas.microsoft.com/office/drawing/2014/main" id="{A8932BF5-8A43-667E-1935-A79A86459B9A}"/>
              </a:ext>
            </a:extLst>
          </p:cNvPr>
          <p:cNvPicPr>
            <a:picLocks noChangeAspect="1"/>
          </p:cNvPicPr>
          <p:nvPr/>
        </p:nvPicPr>
        <p:blipFill>
          <a:blip r:embed="rId7"/>
          <a:srcRect l="8984" r="8984"/>
          <a:stretch/>
        </p:blipFill>
        <p:spPr>
          <a:xfrm>
            <a:off x="691998" y="381000"/>
            <a:ext cx="457200" cy="457200"/>
          </a:xfrm>
          <a:prstGeom prst="rect">
            <a:avLst/>
          </a:prstGeom>
        </p:spPr>
      </p:pic>
      <p:sp>
        <p:nvSpPr>
          <p:cNvPr id="41" name="Text 5">
            <a:extLst>
              <a:ext uri="{FF2B5EF4-FFF2-40B4-BE49-F238E27FC236}">
                <a16:creationId xmlns:a16="http://schemas.microsoft.com/office/drawing/2014/main" id="{74C6410E-5B1B-BEAE-6187-F7D0F82ED156}"/>
              </a:ext>
            </a:extLst>
          </p:cNvPr>
          <p:cNvSpPr txBox="1"/>
          <p:nvPr/>
        </p:nvSpPr>
        <p:spPr>
          <a:xfrm>
            <a:off x="11318443" y="448056"/>
            <a:ext cx="676656" cy="400507"/>
          </a:xfrm>
          <a:prstGeom prst="rect">
            <a:avLst/>
          </a:prstGeom>
          <a:noFill/>
          <a:ln/>
        </p:spPr>
        <p:txBody>
          <a:bodyPr wrap="square" lIns="0" tIns="0" rIns="0" bIns="0" rtlCol="0" anchor="ctr"/>
          <a:lstStyle/>
          <a:p>
            <a:pPr marL="0" indent="0" algn="r">
              <a:buNone/>
            </a:pPr>
            <a:r>
              <a:rPr lang="en-US" sz="2700" b="1" dirty="0">
                <a:solidFill>
                  <a:srgbClr val="9CA3AF">
                    <a:alpha val="30000"/>
                  </a:srgbClr>
                </a:solidFill>
                <a:latin typeface="Karla" pitchFamily="34" charset="0"/>
              </a:rPr>
              <a:t>27</a:t>
            </a:r>
            <a:endParaRPr lang="en-US" sz="27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35">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3F4F6"/>
          </a:solidFill>
          <a:ln/>
        </p:spPr>
        <p:txBody>
          <a:bodyPr/>
          <a:lstStyle/>
          <a:p>
            <a:endParaRPr lang="en-US"/>
          </a:p>
        </p:txBody>
      </p:sp>
      <p:sp>
        <p:nvSpPr>
          <p:cNvPr id="3" name="Shape 1"/>
          <p:cNvSpPr/>
          <p:nvPr/>
        </p:nvSpPr>
        <p:spPr>
          <a:xfrm>
            <a:off x="0" y="0"/>
            <a:ext cx="12191695" cy="6858000"/>
          </a:xfrm>
          <a:prstGeom prst="rect">
            <a:avLst/>
          </a:prstGeom>
          <a:solidFill>
            <a:srgbClr val="FFFFFF"/>
          </a:solidFill>
          <a:ln/>
          <a:effectLst>
            <a:outerShdw blurRad="12700" dist="12700" dir="16200000" algn="bl" rotWithShape="0">
              <a:srgbClr val="000000">
                <a:alpha val="75000"/>
              </a:srgbClr>
            </a:outerShdw>
          </a:effectLst>
        </p:spPr>
        <p:txBody>
          <a:bodyPr/>
          <a:lstStyle/>
          <a:p>
            <a:endParaRPr lang="en-US"/>
          </a:p>
        </p:txBody>
      </p:sp>
      <p:sp>
        <p:nvSpPr>
          <p:cNvPr id="4" name="Shape 2"/>
          <p:cNvSpPr/>
          <p:nvPr/>
        </p:nvSpPr>
        <p:spPr>
          <a:xfrm>
            <a:off x="0" y="761695"/>
            <a:ext cx="12191695" cy="6096305"/>
          </a:xfrm>
          <a:prstGeom prst="rect">
            <a:avLst/>
          </a:prstGeom>
          <a:solidFill>
            <a:srgbClr val="FFFFFF"/>
          </a:solidFill>
          <a:ln/>
        </p:spPr>
        <p:txBody>
          <a:bodyPr/>
          <a:lstStyle/>
          <a:p>
            <a:endParaRPr lang="en-US"/>
          </a:p>
        </p:txBody>
      </p:sp>
      <p:sp>
        <p:nvSpPr>
          <p:cNvPr id="5" name="Shape 3"/>
          <p:cNvSpPr/>
          <p:nvPr/>
        </p:nvSpPr>
        <p:spPr>
          <a:xfrm>
            <a:off x="9753905" y="761695"/>
            <a:ext cx="2438705" cy="2438705"/>
          </a:xfrm>
          <a:prstGeom prst="rect">
            <a:avLst/>
          </a:prstGeom>
          <a:solidFill>
            <a:srgbClr val="0784BA">
              <a:alpha val="5000"/>
            </a:srgbClr>
          </a:solidFill>
          <a:ln/>
        </p:spPr>
        <p:txBody>
          <a:bodyPr/>
          <a:lstStyle/>
          <a:p>
            <a:endParaRPr lang="en-US"/>
          </a:p>
        </p:txBody>
      </p:sp>
      <p:sp>
        <p:nvSpPr>
          <p:cNvPr id="6" name="Text 4"/>
          <p:cNvSpPr txBox="1"/>
          <p:nvPr/>
        </p:nvSpPr>
        <p:spPr>
          <a:xfrm>
            <a:off x="609905" y="6073623"/>
            <a:ext cx="2809951" cy="181051"/>
          </a:xfrm>
          <a:prstGeom prst="rect">
            <a:avLst/>
          </a:prstGeom>
          <a:noFill/>
          <a:ln/>
        </p:spPr>
        <p:txBody>
          <a:bodyPr wrap="square" lIns="0" tIns="0" rIns="0" bIns="0" rtlCol="0" anchor="ctr"/>
          <a:lstStyle/>
          <a:p>
            <a:pPr marL="0" indent="0" algn="l">
              <a:buNone/>
            </a:pPr>
            <a:r>
              <a:rPr lang="en-US" sz="1200" dirty="0">
                <a:solidFill>
                  <a:srgbClr val="9CA3AF"/>
                </a:solidFill>
                <a:latin typeface="Karla" pitchFamily="34" charset="0"/>
                <a:ea typeface="Karla" pitchFamily="34" charset="-122"/>
                <a:cs typeface="Karla" pitchFamily="34" charset="-120"/>
              </a:rPr>
              <a:t>Source: Investor Diligence Frameworks</a:t>
            </a:r>
            <a:endParaRPr lang="en-US" sz="1200" dirty="0"/>
          </a:p>
        </p:txBody>
      </p:sp>
      <p:sp>
        <p:nvSpPr>
          <p:cNvPr id="7" name="Shape 5"/>
          <p:cNvSpPr/>
          <p:nvPr/>
        </p:nvSpPr>
        <p:spPr>
          <a:xfrm>
            <a:off x="0" y="0"/>
            <a:ext cx="12191695" cy="761695"/>
          </a:xfrm>
          <a:prstGeom prst="rect">
            <a:avLst/>
          </a:prstGeom>
          <a:solidFill>
            <a:srgbClr val="FFFFFF"/>
          </a:solidFill>
          <a:ln/>
        </p:spPr>
        <p:txBody>
          <a:bodyPr/>
          <a:lstStyle/>
          <a:p>
            <a:endParaRPr lang="en-US"/>
          </a:p>
        </p:txBody>
      </p:sp>
      <p:sp>
        <p:nvSpPr>
          <p:cNvPr id="8" name="Shape 6"/>
          <p:cNvSpPr/>
          <p:nvPr/>
        </p:nvSpPr>
        <p:spPr>
          <a:xfrm>
            <a:off x="0" y="752551"/>
            <a:ext cx="12191695" cy="9144"/>
          </a:xfrm>
          <a:prstGeom prst="rect">
            <a:avLst/>
          </a:prstGeom>
          <a:solidFill>
            <a:srgbClr val="E5E7EB"/>
          </a:solidFill>
          <a:ln/>
        </p:spPr>
        <p:txBody>
          <a:bodyPr/>
          <a:lstStyle/>
          <a:p>
            <a:endParaRPr lang="en-US"/>
          </a:p>
        </p:txBody>
      </p:sp>
      <p:pic>
        <p:nvPicPr>
          <p:cNvPr id="9" name="Image 0" descr="preencoded.png"/>
          <p:cNvPicPr>
            <a:picLocks noChangeAspect="1"/>
          </p:cNvPicPr>
          <p:nvPr/>
        </p:nvPicPr>
        <p:blipFill>
          <a:blip r:embed="rId3"/>
          <a:srcRect l="8984" r="8984"/>
          <a:stretch/>
        </p:blipFill>
        <p:spPr>
          <a:xfrm>
            <a:off x="457200" y="185623"/>
            <a:ext cx="381305" cy="381305"/>
          </a:xfrm>
          <a:prstGeom prst="rect">
            <a:avLst/>
          </a:prstGeom>
        </p:spPr>
      </p:pic>
      <p:sp>
        <p:nvSpPr>
          <p:cNvPr id="10" name="Shape 7"/>
          <p:cNvSpPr/>
          <p:nvPr/>
        </p:nvSpPr>
        <p:spPr>
          <a:xfrm>
            <a:off x="11267237" y="185623"/>
            <a:ext cx="9144" cy="381305"/>
          </a:xfrm>
          <a:prstGeom prst="rect">
            <a:avLst/>
          </a:prstGeom>
          <a:solidFill>
            <a:srgbClr val="E5E7EB"/>
          </a:solidFill>
          <a:ln/>
        </p:spPr>
        <p:txBody>
          <a:bodyPr/>
          <a:lstStyle/>
          <a:p>
            <a:endParaRPr lang="en-US"/>
          </a:p>
        </p:txBody>
      </p:sp>
      <p:sp>
        <p:nvSpPr>
          <p:cNvPr id="11" name="Text 8"/>
          <p:cNvSpPr txBox="1"/>
          <p:nvPr/>
        </p:nvSpPr>
        <p:spPr>
          <a:xfrm>
            <a:off x="990295" y="195682"/>
            <a:ext cx="652882" cy="210312"/>
          </a:xfrm>
          <a:prstGeom prst="rect">
            <a:avLst/>
          </a:prstGeom>
          <a:noFill/>
          <a:ln/>
        </p:spPr>
        <p:txBody>
          <a:bodyPr wrap="square" lIns="0" tIns="0" rIns="0" bIns="0" rtlCol="0" anchor="ctr"/>
          <a:lstStyle/>
          <a:p>
            <a:pPr marL="0" indent="0" algn="l">
              <a:buNone/>
            </a:pPr>
            <a:r>
              <a:rPr lang="en-US" sz="1300" b="1" dirty="0">
                <a:solidFill>
                  <a:srgbClr val="111827"/>
                </a:solidFill>
                <a:latin typeface="Tenor Sans" pitchFamily="34" charset="0"/>
                <a:ea typeface="Tenor Sans" pitchFamily="34" charset="-122"/>
                <a:cs typeface="Tenor Sans" pitchFamily="34" charset="-120"/>
              </a:rPr>
              <a:t>APSIS</a:t>
            </a:r>
            <a:endParaRPr lang="en-US" sz="1300" dirty="0"/>
          </a:p>
        </p:txBody>
      </p:sp>
      <p:sp>
        <p:nvSpPr>
          <p:cNvPr id="12" name="Text 9"/>
          <p:cNvSpPr txBox="1"/>
          <p:nvPr/>
        </p:nvSpPr>
        <p:spPr>
          <a:xfrm>
            <a:off x="990295" y="395021"/>
            <a:ext cx="1219810" cy="133502"/>
          </a:xfrm>
          <a:prstGeom prst="rect">
            <a:avLst/>
          </a:prstGeom>
          <a:noFill/>
          <a:ln/>
        </p:spPr>
        <p:txBody>
          <a:bodyPr wrap="square" lIns="0" tIns="0" rIns="0" bIns="0" rtlCol="0" anchor="ctr"/>
          <a:lstStyle/>
          <a:p>
            <a:pPr marL="0" indent="0" algn="l">
              <a:buNone/>
            </a:pPr>
            <a:r>
              <a:rPr lang="en-US" sz="900" dirty="0">
                <a:solidFill>
                  <a:srgbClr val="6B7280"/>
                </a:solidFill>
                <a:latin typeface="Karla" pitchFamily="34" charset="0"/>
                <a:ea typeface="Karla" pitchFamily="34" charset="-122"/>
                <a:cs typeface="Karla" pitchFamily="34" charset="-120"/>
              </a:rPr>
              <a:t>CONSULTING GROUP</a:t>
            </a:r>
            <a:endParaRPr lang="en-US" sz="900" dirty="0"/>
          </a:p>
        </p:txBody>
      </p:sp>
      <p:sp>
        <p:nvSpPr>
          <p:cNvPr id="16" name="Shape 13"/>
          <p:cNvSpPr/>
          <p:nvPr/>
        </p:nvSpPr>
        <p:spPr>
          <a:xfrm>
            <a:off x="609905" y="901395"/>
            <a:ext cx="304495" cy="38405"/>
          </a:xfrm>
          <a:prstGeom prst="rect">
            <a:avLst/>
          </a:prstGeom>
          <a:solidFill>
            <a:srgbClr val="1E997C"/>
          </a:solidFill>
          <a:ln/>
        </p:spPr>
        <p:txBody>
          <a:bodyPr/>
          <a:lstStyle/>
          <a:p>
            <a:endParaRPr lang="en-US"/>
          </a:p>
        </p:txBody>
      </p:sp>
      <p:sp>
        <p:nvSpPr>
          <p:cNvPr id="17" name="Text 14"/>
          <p:cNvSpPr txBox="1"/>
          <p:nvPr/>
        </p:nvSpPr>
        <p:spPr>
          <a:xfrm>
            <a:off x="1028700" y="834644"/>
            <a:ext cx="1548079" cy="162763"/>
          </a:xfrm>
          <a:prstGeom prst="rect">
            <a:avLst/>
          </a:prstGeom>
          <a:noFill/>
          <a:ln/>
        </p:spPr>
        <p:txBody>
          <a:bodyPr wrap="square" lIns="0" tIns="0" rIns="0" bIns="0" rtlCol="0" anchor="ctr"/>
          <a:lstStyle/>
          <a:p>
            <a:pPr marL="0" indent="0" algn="l">
              <a:buNone/>
            </a:pPr>
            <a:r>
              <a:rPr lang="en-US" sz="1000" b="1" dirty="0">
                <a:solidFill>
                  <a:srgbClr val="1E997C"/>
                </a:solidFill>
                <a:latin typeface="Karla" pitchFamily="34" charset="0"/>
                <a:ea typeface="Karla" pitchFamily="34" charset="-122"/>
                <a:cs typeface="Karla" pitchFamily="34" charset="-120"/>
              </a:rPr>
              <a:t>INVESTOR TAKEAWAY</a:t>
            </a:r>
            <a:endParaRPr lang="en-US" sz="1000" dirty="0"/>
          </a:p>
        </p:txBody>
      </p:sp>
      <p:sp>
        <p:nvSpPr>
          <p:cNvPr id="18" name="Text 15"/>
          <p:cNvSpPr txBox="1"/>
          <p:nvPr/>
        </p:nvSpPr>
        <p:spPr>
          <a:xfrm>
            <a:off x="609905" y="1101649"/>
            <a:ext cx="7754112" cy="400507"/>
          </a:xfrm>
          <a:prstGeom prst="rect">
            <a:avLst/>
          </a:prstGeom>
          <a:noFill/>
          <a:ln/>
        </p:spPr>
        <p:txBody>
          <a:bodyPr wrap="square" lIns="0" tIns="0" rIns="0" bIns="0" rtlCol="0" anchor="ctr"/>
          <a:lstStyle/>
          <a:p>
            <a:pPr marL="0" indent="0" algn="l">
              <a:buNone/>
            </a:pPr>
            <a:r>
              <a:rPr lang="en-US" sz="2700" dirty="0">
                <a:solidFill>
                  <a:srgbClr val="111827"/>
                </a:solidFill>
                <a:latin typeface="Tenor Sans" pitchFamily="34" charset="0"/>
                <a:ea typeface="Tenor Sans" pitchFamily="34" charset="-122"/>
                <a:cs typeface="Tenor Sans" pitchFamily="34" charset="-120"/>
              </a:rPr>
              <a:t>Early fixes are cheap; late fixes are expensive</a:t>
            </a:r>
            <a:endParaRPr lang="en-US" sz="2700" dirty="0"/>
          </a:p>
        </p:txBody>
      </p:sp>
      <p:sp>
        <p:nvSpPr>
          <p:cNvPr id="19" name="Text 16"/>
          <p:cNvSpPr txBox="1"/>
          <p:nvPr/>
        </p:nvSpPr>
        <p:spPr>
          <a:xfrm>
            <a:off x="609905" y="1625600"/>
            <a:ext cx="5996635" cy="210312"/>
          </a:xfrm>
          <a:prstGeom prst="rect">
            <a:avLst/>
          </a:prstGeom>
          <a:noFill/>
          <a:ln/>
        </p:spPr>
        <p:txBody>
          <a:bodyPr wrap="square" lIns="0" tIns="0" rIns="0" bIns="0" rtlCol="0" anchor="ctr"/>
          <a:lstStyle/>
          <a:p>
            <a:pPr marL="0" indent="0" algn="l">
              <a:buNone/>
            </a:pPr>
            <a:r>
              <a:rPr lang="en-US" sz="1300" dirty="0">
                <a:solidFill>
                  <a:srgbClr val="6B7280"/>
                </a:solidFill>
                <a:latin typeface="Karla" pitchFamily="34" charset="0"/>
                <a:ea typeface="Karla" pitchFamily="34" charset="-122"/>
                <a:cs typeface="Karla" pitchFamily="34" charset="-120"/>
              </a:rPr>
              <a:t>Because they force rework, re-pathing, and distract leadership from growth.</a:t>
            </a:r>
            <a:endParaRPr lang="en-US" sz="1300" dirty="0"/>
          </a:p>
        </p:txBody>
      </p:sp>
      <p:sp>
        <p:nvSpPr>
          <p:cNvPr id="20" name="Shape 17"/>
          <p:cNvSpPr/>
          <p:nvPr/>
        </p:nvSpPr>
        <p:spPr>
          <a:xfrm>
            <a:off x="609905" y="2063979"/>
            <a:ext cx="10972800" cy="4524451"/>
          </a:xfrm>
          <a:prstGeom prst="roundRect">
            <a:avLst>
              <a:gd name="adj" fmla="val 340"/>
            </a:avLst>
          </a:prstGeom>
          <a:solidFill>
            <a:srgbClr val="FFFFFF"/>
          </a:solidFill>
          <a:ln w="12700">
            <a:solidFill>
              <a:srgbClr val="F3F4F6"/>
            </a:solidFill>
            <a:prstDash val="solid"/>
          </a:ln>
          <a:effectLst>
            <a:outerShdw blurRad="12700" dist="12700" dir="16200000" algn="bl" rotWithShape="0">
              <a:srgbClr val="000000">
                <a:alpha val="75000"/>
              </a:srgbClr>
            </a:outerShdw>
          </a:effectLst>
        </p:spPr>
        <p:txBody>
          <a:bodyPr/>
          <a:lstStyle/>
          <a:p>
            <a:endParaRPr lang="en-US"/>
          </a:p>
        </p:txBody>
      </p:sp>
      <p:sp>
        <p:nvSpPr>
          <p:cNvPr id="21" name="Shape 18"/>
          <p:cNvSpPr/>
          <p:nvPr/>
        </p:nvSpPr>
        <p:spPr>
          <a:xfrm>
            <a:off x="619049" y="2073123"/>
            <a:ext cx="10953598" cy="743407"/>
          </a:xfrm>
          <a:prstGeom prst="rect">
            <a:avLst/>
          </a:prstGeom>
          <a:solidFill>
            <a:srgbClr val="F9FAFB"/>
          </a:solidFill>
          <a:ln/>
        </p:spPr>
        <p:txBody>
          <a:bodyPr/>
          <a:lstStyle/>
          <a:p>
            <a:endParaRPr lang="en-US"/>
          </a:p>
        </p:txBody>
      </p:sp>
      <p:sp>
        <p:nvSpPr>
          <p:cNvPr id="22" name="Shape 19"/>
          <p:cNvSpPr/>
          <p:nvPr/>
        </p:nvSpPr>
        <p:spPr>
          <a:xfrm>
            <a:off x="619049" y="2073123"/>
            <a:ext cx="3657600" cy="743407"/>
          </a:xfrm>
          <a:prstGeom prst="rect">
            <a:avLst/>
          </a:prstGeom>
          <a:solidFill>
            <a:srgbClr val="F9FAFB"/>
          </a:solidFill>
          <a:ln w="25400">
            <a:solidFill>
              <a:srgbClr val="E5E7EB"/>
            </a:solidFill>
            <a:prstDash val="solid"/>
          </a:ln>
        </p:spPr>
        <p:txBody>
          <a:bodyPr/>
          <a:lstStyle/>
          <a:p>
            <a:endParaRPr lang="en-US"/>
          </a:p>
        </p:txBody>
      </p:sp>
      <p:sp>
        <p:nvSpPr>
          <p:cNvPr id="23" name="Shape 20"/>
          <p:cNvSpPr/>
          <p:nvPr/>
        </p:nvSpPr>
        <p:spPr>
          <a:xfrm>
            <a:off x="4270248" y="2073123"/>
            <a:ext cx="3657600" cy="743407"/>
          </a:xfrm>
          <a:prstGeom prst="rect">
            <a:avLst/>
          </a:prstGeom>
          <a:solidFill>
            <a:srgbClr val="ECFDF5"/>
          </a:solidFill>
          <a:ln/>
        </p:spPr>
        <p:txBody>
          <a:bodyPr/>
          <a:lstStyle/>
          <a:p>
            <a:endParaRPr lang="en-US"/>
          </a:p>
        </p:txBody>
      </p:sp>
      <p:sp>
        <p:nvSpPr>
          <p:cNvPr id="24" name="Shape 21"/>
          <p:cNvSpPr/>
          <p:nvPr/>
        </p:nvSpPr>
        <p:spPr>
          <a:xfrm>
            <a:off x="4270248" y="2797327"/>
            <a:ext cx="3657600" cy="19202"/>
          </a:xfrm>
          <a:prstGeom prst="rect">
            <a:avLst/>
          </a:prstGeom>
          <a:solidFill>
            <a:srgbClr val="0784BA"/>
          </a:solidFill>
          <a:ln/>
        </p:spPr>
        <p:txBody>
          <a:bodyPr/>
          <a:lstStyle/>
          <a:p>
            <a:endParaRPr lang="en-US"/>
          </a:p>
        </p:txBody>
      </p:sp>
      <p:sp>
        <p:nvSpPr>
          <p:cNvPr id="25" name="Shape 22"/>
          <p:cNvSpPr/>
          <p:nvPr/>
        </p:nvSpPr>
        <p:spPr>
          <a:xfrm>
            <a:off x="7921447" y="2073123"/>
            <a:ext cx="3657600" cy="743407"/>
          </a:xfrm>
          <a:prstGeom prst="rect">
            <a:avLst/>
          </a:prstGeom>
          <a:solidFill>
            <a:srgbClr val="FEF2F2"/>
          </a:solidFill>
          <a:ln/>
        </p:spPr>
        <p:txBody>
          <a:bodyPr/>
          <a:lstStyle/>
          <a:p>
            <a:endParaRPr lang="en-US"/>
          </a:p>
        </p:txBody>
      </p:sp>
      <p:sp>
        <p:nvSpPr>
          <p:cNvPr id="26" name="Shape 23"/>
          <p:cNvSpPr/>
          <p:nvPr/>
        </p:nvSpPr>
        <p:spPr>
          <a:xfrm>
            <a:off x="7921447" y="2797327"/>
            <a:ext cx="3657600" cy="19202"/>
          </a:xfrm>
          <a:prstGeom prst="rect">
            <a:avLst/>
          </a:prstGeom>
          <a:solidFill>
            <a:srgbClr val="0784BA"/>
          </a:solidFill>
          <a:ln/>
        </p:spPr>
        <p:txBody>
          <a:bodyPr/>
          <a:lstStyle/>
          <a:p>
            <a:endParaRPr lang="en-US"/>
          </a:p>
        </p:txBody>
      </p:sp>
      <p:sp>
        <p:nvSpPr>
          <p:cNvPr id="27" name="Shape 24"/>
          <p:cNvSpPr/>
          <p:nvPr/>
        </p:nvSpPr>
        <p:spPr>
          <a:xfrm>
            <a:off x="619049" y="2816530"/>
            <a:ext cx="3657600" cy="1380744"/>
          </a:xfrm>
          <a:prstGeom prst="rect">
            <a:avLst/>
          </a:prstGeom>
          <a:solidFill>
            <a:srgbClr val="F9FAFB"/>
          </a:solidFill>
          <a:ln w="25400">
            <a:solidFill>
              <a:srgbClr val="E5E7EB"/>
            </a:solidFill>
            <a:prstDash val="solid"/>
          </a:ln>
        </p:spPr>
        <p:txBody>
          <a:bodyPr/>
          <a:lstStyle/>
          <a:p>
            <a:endParaRPr lang="en-US"/>
          </a:p>
        </p:txBody>
      </p:sp>
      <p:sp>
        <p:nvSpPr>
          <p:cNvPr id="28" name="Shape 25"/>
          <p:cNvSpPr/>
          <p:nvPr/>
        </p:nvSpPr>
        <p:spPr>
          <a:xfrm>
            <a:off x="4270248" y="2816530"/>
            <a:ext cx="3657600" cy="1380744"/>
          </a:xfrm>
          <a:prstGeom prst="rect">
            <a:avLst/>
          </a:prstGeom>
          <a:noFill/>
          <a:ln w="12700">
            <a:solidFill>
              <a:srgbClr val="D1FAE5"/>
            </a:solidFill>
            <a:prstDash val="solid"/>
          </a:ln>
        </p:spPr>
        <p:txBody>
          <a:bodyPr/>
          <a:lstStyle/>
          <a:p>
            <a:endParaRPr lang="en-US"/>
          </a:p>
        </p:txBody>
      </p:sp>
      <p:sp>
        <p:nvSpPr>
          <p:cNvPr id="29" name="Shape 26"/>
          <p:cNvSpPr/>
          <p:nvPr/>
        </p:nvSpPr>
        <p:spPr>
          <a:xfrm>
            <a:off x="7921447" y="4188130"/>
            <a:ext cx="3657600" cy="9144"/>
          </a:xfrm>
          <a:prstGeom prst="rect">
            <a:avLst/>
          </a:prstGeom>
          <a:solidFill>
            <a:srgbClr val="E5E7EB"/>
          </a:solidFill>
          <a:ln/>
        </p:spPr>
        <p:txBody>
          <a:bodyPr/>
          <a:lstStyle/>
          <a:p>
            <a:endParaRPr lang="en-US"/>
          </a:p>
        </p:txBody>
      </p:sp>
      <p:sp>
        <p:nvSpPr>
          <p:cNvPr id="30" name="Shape 27"/>
          <p:cNvSpPr/>
          <p:nvPr/>
        </p:nvSpPr>
        <p:spPr>
          <a:xfrm>
            <a:off x="619049" y="4197274"/>
            <a:ext cx="3657600" cy="1190549"/>
          </a:xfrm>
          <a:prstGeom prst="rect">
            <a:avLst/>
          </a:prstGeom>
          <a:solidFill>
            <a:srgbClr val="F9FAFB"/>
          </a:solidFill>
          <a:ln w="25400">
            <a:solidFill>
              <a:srgbClr val="E5E7EB"/>
            </a:solidFill>
            <a:prstDash val="solid"/>
          </a:ln>
        </p:spPr>
        <p:txBody>
          <a:bodyPr/>
          <a:lstStyle/>
          <a:p>
            <a:endParaRPr lang="en-US"/>
          </a:p>
        </p:txBody>
      </p:sp>
      <p:sp>
        <p:nvSpPr>
          <p:cNvPr id="31" name="Shape 28"/>
          <p:cNvSpPr/>
          <p:nvPr/>
        </p:nvSpPr>
        <p:spPr>
          <a:xfrm>
            <a:off x="4270248" y="4197274"/>
            <a:ext cx="3657600" cy="1190549"/>
          </a:xfrm>
          <a:prstGeom prst="rect">
            <a:avLst/>
          </a:prstGeom>
          <a:noFill/>
          <a:ln w="12700">
            <a:solidFill>
              <a:srgbClr val="D1FAE5"/>
            </a:solidFill>
            <a:prstDash val="solid"/>
          </a:ln>
        </p:spPr>
        <p:txBody>
          <a:bodyPr/>
          <a:lstStyle/>
          <a:p>
            <a:endParaRPr lang="en-US"/>
          </a:p>
        </p:txBody>
      </p:sp>
      <p:sp>
        <p:nvSpPr>
          <p:cNvPr id="32" name="Shape 29"/>
          <p:cNvSpPr/>
          <p:nvPr/>
        </p:nvSpPr>
        <p:spPr>
          <a:xfrm>
            <a:off x="7921447" y="5378679"/>
            <a:ext cx="3657600" cy="9144"/>
          </a:xfrm>
          <a:prstGeom prst="rect">
            <a:avLst/>
          </a:prstGeom>
          <a:solidFill>
            <a:srgbClr val="E5E7EB"/>
          </a:solidFill>
          <a:ln/>
        </p:spPr>
        <p:txBody>
          <a:bodyPr/>
          <a:lstStyle/>
          <a:p>
            <a:endParaRPr lang="en-US"/>
          </a:p>
        </p:txBody>
      </p:sp>
      <p:sp>
        <p:nvSpPr>
          <p:cNvPr id="33" name="Shape 30"/>
          <p:cNvSpPr/>
          <p:nvPr/>
        </p:nvSpPr>
        <p:spPr>
          <a:xfrm>
            <a:off x="619049" y="5387823"/>
            <a:ext cx="3657600" cy="1190549"/>
          </a:xfrm>
          <a:prstGeom prst="rect">
            <a:avLst/>
          </a:prstGeom>
          <a:solidFill>
            <a:srgbClr val="F9FAFB"/>
          </a:solidFill>
          <a:ln w="25400">
            <a:solidFill>
              <a:srgbClr val="E5E7EB"/>
            </a:solidFill>
            <a:prstDash val="solid"/>
          </a:ln>
        </p:spPr>
        <p:txBody>
          <a:bodyPr/>
          <a:lstStyle/>
          <a:p>
            <a:endParaRPr lang="en-US"/>
          </a:p>
        </p:txBody>
      </p:sp>
      <p:sp>
        <p:nvSpPr>
          <p:cNvPr id="34" name="Shape 31"/>
          <p:cNvSpPr/>
          <p:nvPr/>
        </p:nvSpPr>
        <p:spPr>
          <a:xfrm>
            <a:off x="4270248" y="5387823"/>
            <a:ext cx="3657600" cy="1190549"/>
          </a:xfrm>
          <a:prstGeom prst="rect">
            <a:avLst/>
          </a:prstGeom>
          <a:noFill/>
          <a:ln w="12700">
            <a:solidFill>
              <a:srgbClr val="D1FAE5"/>
            </a:solidFill>
            <a:prstDash val="solid"/>
          </a:ln>
        </p:spPr>
        <p:txBody>
          <a:bodyPr/>
          <a:lstStyle/>
          <a:p>
            <a:endParaRPr lang="en-US"/>
          </a:p>
        </p:txBody>
      </p:sp>
      <p:sp>
        <p:nvSpPr>
          <p:cNvPr id="35" name="Shape 32"/>
          <p:cNvSpPr/>
          <p:nvPr/>
        </p:nvSpPr>
        <p:spPr>
          <a:xfrm>
            <a:off x="7921447" y="6569227"/>
            <a:ext cx="3657600" cy="9144"/>
          </a:xfrm>
          <a:prstGeom prst="rect">
            <a:avLst/>
          </a:prstGeom>
          <a:solidFill>
            <a:srgbClr val="E5E7EB"/>
          </a:solidFill>
          <a:ln/>
        </p:spPr>
        <p:txBody>
          <a:bodyPr/>
          <a:lstStyle/>
          <a:p>
            <a:endParaRPr lang="en-US"/>
          </a:p>
        </p:txBody>
      </p:sp>
      <p:sp>
        <p:nvSpPr>
          <p:cNvPr id="36" name="Text 33"/>
          <p:cNvSpPr txBox="1"/>
          <p:nvPr/>
        </p:nvSpPr>
        <p:spPr>
          <a:xfrm>
            <a:off x="847649" y="2320925"/>
            <a:ext cx="2334463" cy="219456"/>
          </a:xfrm>
          <a:prstGeom prst="rect">
            <a:avLst/>
          </a:prstGeom>
          <a:noFill/>
          <a:ln/>
        </p:spPr>
        <p:txBody>
          <a:bodyPr wrap="square" lIns="0" tIns="0" rIns="0" bIns="0" rtlCol="0" anchor="ctr"/>
          <a:lstStyle/>
          <a:p>
            <a:pPr marL="0" indent="0" algn="l">
              <a:buNone/>
            </a:pPr>
            <a:r>
              <a:rPr lang="en-US" sz="1500" b="1" dirty="0">
                <a:solidFill>
                  <a:srgbClr val="1F2937"/>
                </a:solidFill>
                <a:latin typeface="Tenor Sans" pitchFamily="34" charset="0"/>
                <a:ea typeface="Tenor Sans" pitchFamily="34" charset="-122"/>
                <a:cs typeface="Tenor Sans" pitchFamily="34" charset="-120"/>
              </a:rPr>
              <a:t>INVESTMENT STAGE</a:t>
            </a:r>
            <a:endParaRPr lang="en-US" sz="1500" dirty="0"/>
          </a:p>
        </p:txBody>
      </p:sp>
      <p:sp>
        <p:nvSpPr>
          <p:cNvPr id="37" name="Text 34"/>
          <p:cNvSpPr txBox="1"/>
          <p:nvPr/>
        </p:nvSpPr>
        <p:spPr>
          <a:xfrm>
            <a:off x="4498848" y="2330069"/>
            <a:ext cx="2414930" cy="210312"/>
          </a:xfrm>
          <a:prstGeom prst="rect">
            <a:avLst/>
          </a:prstGeom>
          <a:noFill/>
          <a:ln/>
        </p:spPr>
        <p:txBody>
          <a:bodyPr wrap="square" lIns="0" tIns="0" rIns="0" bIns="0" rtlCol="0" anchor="ctr"/>
          <a:lstStyle/>
          <a:p>
            <a:pPr marL="0" indent="0" algn="l">
              <a:buNone/>
            </a:pPr>
            <a:r>
              <a:rPr lang="en-US" sz="1300" b="1" dirty="0">
                <a:solidFill>
                  <a:srgbClr val="374151"/>
                </a:solidFill>
                <a:latin typeface="Tenor Sans" pitchFamily="34" charset="0"/>
                <a:ea typeface="Tenor Sans" pitchFamily="34" charset="-122"/>
                <a:cs typeface="Tenor Sans" pitchFamily="34" charset="-120"/>
              </a:rPr>
              <a:t>THE CHEAP FIX (EARLY)</a:t>
            </a:r>
            <a:endParaRPr lang="en-US" sz="1300" dirty="0"/>
          </a:p>
        </p:txBody>
      </p:sp>
      <p:sp>
        <p:nvSpPr>
          <p:cNvPr id="38" name="Text 35"/>
          <p:cNvSpPr txBox="1"/>
          <p:nvPr/>
        </p:nvSpPr>
        <p:spPr>
          <a:xfrm>
            <a:off x="8150047" y="2330069"/>
            <a:ext cx="2691079" cy="210312"/>
          </a:xfrm>
          <a:prstGeom prst="rect">
            <a:avLst/>
          </a:prstGeom>
          <a:noFill/>
          <a:ln/>
        </p:spPr>
        <p:txBody>
          <a:bodyPr wrap="square" lIns="0" tIns="0" rIns="0" bIns="0" rtlCol="0" anchor="ctr"/>
          <a:lstStyle/>
          <a:p>
            <a:pPr marL="0" indent="0" algn="l">
              <a:buNone/>
            </a:pPr>
            <a:r>
              <a:rPr lang="en-US" sz="1300" b="1" dirty="0">
                <a:solidFill>
                  <a:srgbClr val="374151"/>
                </a:solidFill>
                <a:latin typeface="Tenor Sans" pitchFamily="34" charset="0"/>
                <a:ea typeface="Tenor Sans" pitchFamily="34" charset="-122"/>
                <a:cs typeface="Tenor Sans" pitchFamily="34" charset="-120"/>
              </a:rPr>
              <a:t>THE LATE COST (REWORK)</a:t>
            </a:r>
            <a:endParaRPr lang="en-US" sz="1300" dirty="0"/>
          </a:p>
        </p:txBody>
      </p:sp>
      <p:sp>
        <p:nvSpPr>
          <p:cNvPr id="39" name="Text 36"/>
          <p:cNvSpPr txBox="1"/>
          <p:nvPr/>
        </p:nvSpPr>
        <p:spPr>
          <a:xfrm>
            <a:off x="886054" y="3064332"/>
            <a:ext cx="2496312" cy="409651"/>
          </a:xfrm>
          <a:prstGeom prst="rect">
            <a:avLst/>
          </a:prstGeom>
          <a:noFill/>
          <a:ln/>
        </p:spPr>
        <p:txBody>
          <a:bodyPr wrap="square" lIns="0" tIns="0" rIns="0" bIns="0" rtlCol="0" anchor="ctr"/>
          <a:lstStyle/>
          <a:p>
            <a:pPr marL="0" indent="0" algn="l">
              <a:buNone/>
            </a:pPr>
            <a:r>
              <a:rPr lang="en-US" sz="1200" b="1" dirty="0">
                <a:solidFill>
                  <a:srgbClr val="1F2937"/>
                </a:solidFill>
                <a:latin typeface="Karla" pitchFamily="34" charset="0"/>
                <a:ea typeface="Karla" pitchFamily="34" charset="-122"/>
                <a:cs typeface="Karla" pitchFamily="34" charset="-120"/>
              </a:rPr>
              <a:t>Foundation Pre-Seed "Concept &amp; Prototype"</a:t>
            </a:r>
            <a:endParaRPr lang="en-US" sz="1200" dirty="0"/>
          </a:p>
        </p:txBody>
      </p:sp>
      <p:sp>
        <p:nvSpPr>
          <p:cNvPr id="40" name="Text 37"/>
          <p:cNvSpPr txBox="1"/>
          <p:nvPr/>
        </p:nvSpPr>
        <p:spPr>
          <a:xfrm>
            <a:off x="4498848" y="3073476"/>
            <a:ext cx="2796235" cy="476402"/>
          </a:xfrm>
          <a:prstGeom prst="rect">
            <a:avLst/>
          </a:prstGeom>
          <a:noFill/>
          <a:ln/>
        </p:spPr>
        <p:txBody>
          <a:bodyPr wrap="square" lIns="0" tIns="0" rIns="0" bIns="0" rtlCol="0" anchor="ctr"/>
          <a:lstStyle/>
          <a:p>
            <a:pPr marL="0" indent="0" algn="l">
              <a:buNone/>
            </a:pPr>
            <a:r>
              <a:rPr lang="en-US" sz="1300" b="1" dirty="0">
                <a:solidFill>
                  <a:srgbClr val="1F2937"/>
                </a:solidFill>
                <a:latin typeface="Karla" pitchFamily="34" charset="0"/>
                <a:ea typeface="Karla" pitchFamily="34" charset="-122"/>
                <a:cs typeface="Karla" pitchFamily="34" charset="-120"/>
              </a:rPr>
              <a:t>Lock Claim Boundary + Start Doc Control</a:t>
            </a:r>
            <a:endParaRPr lang="en-US" sz="1300" dirty="0"/>
          </a:p>
        </p:txBody>
      </p:sp>
      <p:sp>
        <p:nvSpPr>
          <p:cNvPr id="41" name="Text 38"/>
          <p:cNvSpPr txBox="1"/>
          <p:nvPr/>
        </p:nvSpPr>
        <p:spPr>
          <a:xfrm>
            <a:off x="4498848" y="3664179"/>
            <a:ext cx="2576779" cy="162763"/>
          </a:xfrm>
          <a:prstGeom prst="rect">
            <a:avLst/>
          </a:prstGeom>
          <a:noFill/>
          <a:ln/>
        </p:spPr>
        <p:txBody>
          <a:bodyPr wrap="square" lIns="0" tIns="0" rIns="0" bIns="0" rtlCol="0" anchor="ctr"/>
          <a:lstStyle/>
          <a:p>
            <a:pPr marL="0" indent="0" algn="l">
              <a:buNone/>
            </a:pPr>
            <a:r>
              <a:rPr lang="en-US" sz="1000" dirty="0">
                <a:solidFill>
                  <a:srgbClr val="4B5563"/>
                </a:solidFill>
                <a:latin typeface="Karla" pitchFamily="34" charset="0"/>
                <a:ea typeface="Karla" pitchFamily="34" charset="-122"/>
                <a:cs typeface="Karla" pitchFamily="34" charset="-120"/>
              </a:rPr>
              <a:t>Prevents generating unusable early data.</a:t>
            </a:r>
            <a:endParaRPr lang="en-US" sz="1000" dirty="0"/>
          </a:p>
        </p:txBody>
      </p:sp>
      <p:sp>
        <p:nvSpPr>
          <p:cNvPr id="42" name="Text 39"/>
          <p:cNvSpPr txBox="1"/>
          <p:nvPr/>
        </p:nvSpPr>
        <p:spPr>
          <a:xfrm>
            <a:off x="8150047" y="3073476"/>
            <a:ext cx="1748333" cy="210312"/>
          </a:xfrm>
          <a:prstGeom prst="rect">
            <a:avLst/>
          </a:prstGeom>
          <a:noFill/>
          <a:ln/>
        </p:spPr>
        <p:txBody>
          <a:bodyPr wrap="square" lIns="0" tIns="0" rIns="0" bIns="0" rtlCol="0" anchor="ctr"/>
          <a:lstStyle/>
          <a:p>
            <a:pPr marL="0" indent="0" algn="l">
              <a:buNone/>
            </a:pPr>
            <a:r>
              <a:rPr lang="en-US" sz="1300" b="1" dirty="0">
                <a:solidFill>
                  <a:srgbClr val="1F2937"/>
                </a:solidFill>
                <a:latin typeface="Karla" pitchFamily="34" charset="0"/>
                <a:ea typeface="Karla" pitchFamily="34" charset="-122"/>
                <a:cs typeface="Karla" pitchFamily="34" charset="-120"/>
              </a:rPr>
              <a:t>Unusable Pilot Data</a:t>
            </a:r>
            <a:endParaRPr lang="en-US" sz="1300" dirty="0"/>
          </a:p>
        </p:txBody>
      </p:sp>
      <p:sp>
        <p:nvSpPr>
          <p:cNvPr id="43" name="Text 40"/>
          <p:cNvSpPr txBox="1"/>
          <p:nvPr/>
        </p:nvSpPr>
        <p:spPr>
          <a:xfrm>
            <a:off x="8150047" y="3397174"/>
            <a:ext cx="3262579" cy="543154"/>
          </a:xfrm>
          <a:prstGeom prst="rect">
            <a:avLst/>
          </a:prstGeom>
          <a:noFill/>
          <a:ln/>
        </p:spPr>
        <p:txBody>
          <a:bodyPr wrap="square" lIns="0" tIns="0" rIns="0" bIns="0" rtlCol="0" anchor="ctr"/>
          <a:lstStyle/>
          <a:p>
            <a:pPr marL="0" indent="0" algn="l">
              <a:buNone/>
            </a:pPr>
            <a:r>
              <a:rPr lang="en-US" sz="1000" dirty="0">
                <a:solidFill>
                  <a:srgbClr val="4B5563"/>
                </a:solidFill>
                <a:latin typeface="Karla" pitchFamily="34" charset="0"/>
                <a:ea typeface="Karla" pitchFamily="34" charset="-122"/>
                <a:cs typeface="Karla" pitchFamily="34" charset="-120"/>
              </a:rPr>
              <a:t>Pilot data collected without basic controls often cannot support FDA submission, forcing a complete redo.</a:t>
            </a:r>
            <a:endParaRPr lang="en-US" sz="1000" dirty="0"/>
          </a:p>
        </p:txBody>
      </p:sp>
      <p:sp>
        <p:nvSpPr>
          <p:cNvPr id="44" name="Text 41"/>
          <p:cNvSpPr txBox="1"/>
          <p:nvPr/>
        </p:nvSpPr>
        <p:spPr>
          <a:xfrm>
            <a:off x="886054" y="4445076"/>
            <a:ext cx="3152851" cy="181051"/>
          </a:xfrm>
          <a:prstGeom prst="rect">
            <a:avLst/>
          </a:prstGeom>
          <a:noFill/>
          <a:ln/>
        </p:spPr>
        <p:txBody>
          <a:bodyPr wrap="square" lIns="0" tIns="0" rIns="0" bIns="0" rtlCol="0" anchor="ctr"/>
          <a:lstStyle/>
          <a:p>
            <a:pPr marL="0" indent="0" algn="l">
              <a:buNone/>
            </a:pPr>
            <a:r>
              <a:rPr lang="en-US" sz="1200" b="1" dirty="0">
                <a:solidFill>
                  <a:srgbClr val="1F2937"/>
                </a:solidFill>
                <a:latin typeface="Karla" pitchFamily="34" charset="0"/>
                <a:ea typeface="Karla" pitchFamily="34" charset="-122"/>
                <a:cs typeface="Karla" pitchFamily="34" charset="-120"/>
              </a:rPr>
              <a:t>Validation Seed "Design Freeze &amp; Testing"</a:t>
            </a:r>
            <a:endParaRPr lang="en-US" sz="1200" dirty="0"/>
          </a:p>
        </p:txBody>
      </p:sp>
      <p:sp>
        <p:nvSpPr>
          <p:cNvPr id="45" name="Text 42"/>
          <p:cNvSpPr txBox="1"/>
          <p:nvPr/>
        </p:nvSpPr>
        <p:spPr>
          <a:xfrm>
            <a:off x="4498848" y="4454220"/>
            <a:ext cx="2539289" cy="210312"/>
          </a:xfrm>
          <a:prstGeom prst="rect">
            <a:avLst/>
          </a:prstGeom>
          <a:noFill/>
          <a:ln/>
        </p:spPr>
        <p:txBody>
          <a:bodyPr wrap="square" lIns="0" tIns="0" rIns="0" bIns="0" rtlCol="0" anchor="ctr"/>
          <a:lstStyle/>
          <a:p>
            <a:pPr marL="0" indent="0" algn="l">
              <a:buNone/>
            </a:pPr>
            <a:r>
              <a:rPr lang="en-US" sz="1300" b="1" dirty="0">
                <a:solidFill>
                  <a:srgbClr val="1F2937"/>
                </a:solidFill>
                <a:latin typeface="Karla" pitchFamily="34" charset="0"/>
                <a:ea typeface="Karla" pitchFamily="34" charset="-122"/>
                <a:cs typeface="Karla" pitchFamily="34" charset="-120"/>
              </a:rPr>
              <a:t>Build Traceability Before V&amp;V</a:t>
            </a:r>
            <a:endParaRPr lang="en-US" sz="1300" dirty="0"/>
          </a:p>
        </p:txBody>
      </p:sp>
      <p:sp>
        <p:nvSpPr>
          <p:cNvPr id="46" name="Text 43"/>
          <p:cNvSpPr txBox="1"/>
          <p:nvPr/>
        </p:nvSpPr>
        <p:spPr>
          <a:xfrm>
            <a:off x="4498848" y="4778832"/>
            <a:ext cx="2548433" cy="162763"/>
          </a:xfrm>
          <a:prstGeom prst="rect">
            <a:avLst/>
          </a:prstGeom>
          <a:noFill/>
          <a:ln/>
        </p:spPr>
        <p:txBody>
          <a:bodyPr wrap="square" lIns="0" tIns="0" rIns="0" bIns="0" rtlCol="0" anchor="ctr"/>
          <a:lstStyle/>
          <a:p>
            <a:pPr marL="0" indent="0" algn="l">
              <a:buNone/>
            </a:pPr>
            <a:r>
              <a:rPr lang="en-US" sz="1000" dirty="0">
                <a:solidFill>
                  <a:srgbClr val="4B5563"/>
                </a:solidFill>
                <a:latin typeface="Karla" pitchFamily="34" charset="0"/>
                <a:ea typeface="Karla" pitchFamily="34" charset="-122"/>
                <a:cs typeface="Karla" pitchFamily="34" charset="-120"/>
              </a:rPr>
              <a:t>Ensures testing explicitly proves claims.</a:t>
            </a:r>
            <a:endParaRPr lang="en-US" sz="1000" dirty="0"/>
          </a:p>
        </p:txBody>
      </p:sp>
      <p:sp>
        <p:nvSpPr>
          <p:cNvPr id="47" name="Text 44"/>
          <p:cNvSpPr txBox="1"/>
          <p:nvPr/>
        </p:nvSpPr>
        <p:spPr>
          <a:xfrm>
            <a:off x="8150047" y="4454220"/>
            <a:ext cx="2358238" cy="210312"/>
          </a:xfrm>
          <a:prstGeom prst="rect">
            <a:avLst/>
          </a:prstGeom>
          <a:noFill/>
          <a:ln/>
        </p:spPr>
        <p:txBody>
          <a:bodyPr wrap="square" lIns="0" tIns="0" rIns="0" bIns="0" rtlCol="0" anchor="ctr"/>
          <a:lstStyle/>
          <a:p>
            <a:pPr marL="0" indent="0" algn="l">
              <a:buNone/>
            </a:pPr>
            <a:r>
              <a:rPr lang="en-US" sz="1300" b="1" dirty="0">
                <a:solidFill>
                  <a:srgbClr val="1F2937"/>
                </a:solidFill>
                <a:latin typeface="Karla" pitchFamily="34" charset="0"/>
                <a:ea typeface="Karla" pitchFamily="34" charset="-122"/>
                <a:cs typeface="Karla" pitchFamily="34" charset="-120"/>
              </a:rPr>
              <a:t>Repeat Verification Studies</a:t>
            </a:r>
            <a:endParaRPr lang="en-US" sz="1300" dirty="0"/>
          </a:p>
        </p:txBody>
      </p:sp>
      <p:sp>
        <p:nvSpPr>
          <p:cNvPr id="48" name="Text 45"/>
          <p:cNvSpPr txBox="1"/>
          <p:nvPr/>
        </p:nvSpPr>
        <p:spPr>
          <a:xfrm>
            <a:off x="8150047" y="4778832"/>
            <a:ext cx="2872130" cy="352958"/>
          </a:xfrm>
          <a:prstGeom prst="rect">
            <a:avLst/>
          </a:prstGeom>
          <a:noFill/>
          <a:ln/>
        </p:spPr>
        <p:txBody>
          <a:bodyPr wrap="square" lIns="0" tIns="0" rIns="0" bIns="0" rtlCol="0" anchor="ctr"/>
          <a:lstStyle/>
          <a:p>
            <a:pPr marL="0" indent="0" algn="l">
              <a:buNone/>
            </a:pPr>
            <a:r>
              <a:rPr lang="en-US" sz="1000" dirty="0">
                <a:solidFill>
                  <a:srgbClr val="4B5563"/>
                </a:solidFill>
                <a:latin typeface="Karla" pitchFamily="34" charset="0"/>
                <a:ea typeface="Karla" pitchFamily="34" charset="-122"/>
                <a:cs typeface="Karla" pitchFamily="34" charset="-120"/>
              </a:rPr>
              <a:t>Testing without traceability often misses new requirements, forcing expensive lab re-runs.</a:t>
            </a:r>
            <a:endParaRPr lang="en-US" sz="1000" dirty="0"/>
          </a:p>
        </p:txBody>
      </p:sp>
      <p:sp>
        <p:nvSpPr>
          <p:cNvPr id="49" name="Text 46"/>
          <p:cNvSpPr txBox="1"/>
          <p:nvPr/>
        </p:nvSpPr>
        <p:spPr>
          <a:xfrm>
            <a:off x="886054" y="5635625"/>
            <a:ext cx="2915107" cy="181051"/>
          </a:xfrm>
          <a:prstGeom prst="rect">
            <a:avLst/>
          </a:prstGeom>
          <a:noFill/>
          <a:ln/>
        </p:spPr>
        <p:txBody>
          <a:bodyPr wrap="square" lIns="0" tIns="0" rIns="0" bIns="0" rtlCol="0" anchor="ctr"/>
          <a:lstStyle/>
          <a:p>
            <a:pPr marL="0" indent="0" algn="l">
              <a:buNone/>
            </a:pPr>
            <a:r>
              <a:rPr lang="en-US" sz="1200" b="1" dirty="0">
                <a:solidFill>
                  <a:srgbClr val="1F2937"/>
                </a:solidFill>
                <a:latin typeface="Karla" pitchFamily="34" charset="0"/>
                <a:ea typeface="Karla" pitchFamily="34" charset="-122"/>
                <a:cs typeface="Karla" pitchFamily="34" charset="-120"/>
              </a:rPr>
              <a:t>Scale Series A "Submission &amp; Launch"</a:t>
            </a:r>
            <a:endParaRPr lang="en-US" sz="1200" dirty="0"/>
          </a:p>
        </p:txBody>
      </p:sp>
      <p:sp>
        <p:nvSpPr>
          <p:cNvPr id="50" name="Text 47"/>
          <p:cNvSpPr txBox="1"/>
          <p:nvPr/>
        </p:nvSpPr>
        <p:spPr>
          <a:xfrm>
            <a:off x="4498848" y="5644769"/>
            <a:ext cx="2500884" cy="210312"/>
          </a:xfrm>
          <a:prstGeom prst="rect">
            <a:avLst/>
          </a:prstGeom>
          <a:noFill/>
          <a:ln/>
        </p:spPr>
        <p:txBody>
          <a:bodyPr wrap="square" lIns="0" tIns="0" rIns="0" bIns="0" rtlCol="0" anchor="ctr"/>
          <a:lstStyle/>
          <a:p>
            <a:pPr marL="0" indent="0" algn="l">
              <a:buNone/>
            </a:pPr>
            <a:r>
              <a:rPr lang="en-US" sz="1300" b="1" dirty="0">
                <a:solidFill>
                  <a:srgbClr val="1F2937"/>
                </a:solidFill>
                <a:latin typeface="Karla" pitchFamily="34" charset="0"/>
                <a:ea typeface="Karla" pitchFamily="34" charset="-122"/>
                <a:cs typeface="Karla" pitchFamily="34" charset="-120"/>
              </a:rPr>
              <a:t>Mature QMS Implementation</a:t>
            </a:r>
            <a:endParaRPr lang="en-US" sz="1300" dirty="0"/>
          </a:p>
        </p:txBody>
      </p:sp>
      <p:sp>
        <p:nvSpPr>
          <p:cNvPr id="51" name="Text 48"/>
          <p:cNvSpPr txBox="1"/>
          <p:nvPr/>
        </p:nvSpPr>
        <p:spPr>
          <a:xfrm>
            <a:off x="4498848" y="5969381"/>
            <a:ext cx="2443277" cy="162763"/>
          </a:xfrm>
          <a:prstGeom prst="rect">
            <a:avLst/>
          </a:prstGeom>
          <a:noFill/>
          <a:ln/>
        </p:spPr>
        <p:txBody>
          <a:bodyPr wrap="square" lIns="0" tIns="0" rIns="0" bIns="0" rtlCol="0" anchor="ctr"/>
          <a:lstStyle/>
          <a:p>
            <a:pPr marL="0" indent="0" algn="l">
              <a:buNone/>
            </a:pPr>
            <a:r>
              <a:rPr lang="en-US" sz="1000" dirty="0">
                <a:solidFill>
                  <a:srgbClr val="4B5563"/>
                </a:solidFill>
                <a:latin typeface="Karla" pitchFamily="34" charset="0"/>
                <a:ea typeface="Karla" pitchFamily="34" charset="-122"/>
                <a:cs typeface="Karla" pitchFamily="34" charset="-120"/>
              </a:rPr>
              <a:t>Operating system ready for inspection.</a:t>
            </a:r>
            <a:endParaRPr lang="en-US" sz="1000" dirty="0"/>
          </a:p>
        </p:txBody>
      </p:sp>
      <p:sp>
        <p:nvSpPr>
          <p:cNvPr id="52" name="Text 49"/>
          <p:cNvSpPr txBox="1"/>
          <p:nvPr/>
        </p:nvSpPr>
        <p:spPr>
          <a:xfrm>
            <a:off x="8150047" y="5644769"/>
            <a:ext cx="2453335" cy="210312"/>
          </a:xfrm>
          <a:prstGeom prst="rect">
            <a:avLst/>
          </a:prstGeom>
          <a:noFill/>
          <a:ln/>
        </p:spPr>
        <p:txBody>
          <a:bodyPr wrap="square" lIns="0" tIns="0" rIns="0" bIns="0" rtlCol="0" anchor="ctr"/>
          <a:lstStyle/>
          <a:p>
            <a:pPr marL="0" indent="0" algn="l">
              <a:buNone/>
            </a:pPr>
            <a:r>
              <a:rPr lang="en-US" sz="1300" b="1" dirty="0">
                <a:solidFill>
                  <a:srgbClr val="1F2937"/>
                </a:solidFill>
                <a:latin typeface="Karla" pitchFamily="34" charset="0"/>
                <a:ea typeface="Karla" pitchFamily="34" charset="-122"/>
                <a:cs typeface="Karla" pitchFamily="34" charset="-120"/>
              </a:rPr>
              <a:t>Remediation Under Pressure</a:t>
            </a:r>
            <a:endParaRPr lang="en-US" sz="1300" dirty="0"/>
          </a:p>
        </p:txBody>
      </p:sp>
      <p:sp>
        <p:nvSpPr>
          <p:cNvPr id="53" name="Text 50"/>
          <p:cNvSpPr txBox="1"/>
          <p:nvPr/>
        </p:nvSpPr>
        <p:spPr>
          <a:xfrm>
            <a:off x="8150047" y="5969381"/>
            <a:ext cx="3033979" cy="352958"/>
          </a:xfrm>
          <a:prstGeom prst="rect">
            <a:avLst/>
          </a:prstGeom>
          <a:noFill/>
          <a:ln/>
        </p:spPr>
        <p:txBody>
          <a:bodyPr wrap="square" lIns="0" tIns="0" rIns="0" bIns="0" rtlCol="0" anchor="ctr"/>
          <a:lstStyle/>
          <a:p>
            <a:pPr marL="0" indent="0" algn="l">
              <a:buNone/>
            </a:pPr>
            <a:r>
              <a:rPr lang="en-US" sz="1000" dirty="0">
                <a:solidFill>
                  <a:srgbClr val="4B5563"/>
                </a:solidFill>
                <a:latin typeface="Karla" pitchFamily="34" charset="0"/>
                <a:ea typeface="Karla" pitchFamily="34" charset="-122"/>
                <a:cs typeface="Karla" pitchFamily="34" charset="-120"/>
              </a:rPr>
              <a:t>Fixing a broken QMS while trying to launch is 3x more costly and distracts leadership from sales.</a:t>
            </a:r>
            <a:endParaRPr lang="en-US" sz="1000" dirty="0"/>
          </a:p>
        </p:txBody>
      </p:sp>
      <p:sp>
        <p:nvSpPr>
          <p:cNvPr id="54" name="Text 5">
            <a:extLst>
              <a:ext uri="{FF2B5EF4-FFF2-40B4-BE49-F238E27FC236}">
                <a16:creationId xmlns:a16="http://schemas.microsoft.com/office/drawing/2014/main" id="{2F5037B8-6FC0-5285-680E-70F80D9A9567}"/>
              </a:ext>
            </a:extLst>
          </p:cNvPr>
          <p:cNvSpPr txBox="1"/>
          <p:nvPr/>
        </p:nvSpPr>
        <p:spPr>
          <a:xfrm>
            <a:off x="11318443" y="448056"/>
            <a:ext cx="676656" cy="400507"/>
          </a:xfrm>
          <a:prstGeom prst="rect">
            <a:avLst/>
          </a:prstGeom>
          <a:noFill/>
          <a:ln/>
        </p:spPr>
        <p:txBody>
          <a:bodyPr wrap="square" lIns="0" tIns="0" rIns="0" bIns="0" rtlCol="0" anchor="ctr"/>
          <a:lstStyle/>
          <a:p>
            <a:pPr marL="0" indent="0" algn="r">
              <a:buNone/>
            </a:pPr>
            <a:r>
              <a:rPr lang="en-US" sz="2700" b="1" dirty="0">
                <a:solidFill>
                  <a:srgbClr val="9CA3AF">
                    <a:alpha val="30000"/>
                  </a:srgbClr>
                </a:solidFill>
                <a:latin typeface="Karla" pitchFamily="34" charset="0"/>
              </a:rPr>
              <a:t>28</a:t>
            </a:r>
            <a:endParaRPr lang="en-US" sz="27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 36">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3F4F6"/>
          </a:solidFill>
          <a:ln/>
        </p:spPr>
        <p:txBody>
          <a:bodyPr/>
          <a:lstStyle/>
          <a:p>
            <a:endParaRPr lang="en-US"/>
          </a:p>
        </p:txBody>
      </p:sp>
      <p:sp>
        <p:nvSpPr>
          <p:cNvPr id="3" name="Shape 1"/>
          <p:cNvSpPr/>
          <p:nvPr/>
        </p:nvSpPr>
        <p:spPr>
          <a:xfrm>
            <a:off x="0" y="0"/>
            <a:ext cx="12191695" cy="6858000"/>
          </a:xfrm>
          <a:prstGeom prst="rect">
            <a:avLst/>
          </a:prstGeom>
          <a:solidFill>
            <a:srgbClr val="F8FAFC"/>
          </a:solidFill>
          <a:ln/>
          <a:effectLst>
            <a:outerShdw blurRad="12700" dist="12700" dir="16200000" algn="bl" rotWithShape="0">
              <a:srgbClr val="000000">
                <a:alpha val="75000"/>
              </a:srgbClr>
            </a:outerShdw>
          </a:effectLst>
        </p:spPr>
        <p:txBody>
          <a:bodyPr/>
          <a:lstStyle/>
          <a:p>
            <a:endParaRPr lang="en-US"/>
          </a:p>
        </p:txBody>
      </p:sp>
      <p:sp>
        <p:nvSpPr>
          <p:cNvPr id="4" name="Shape 2"/>
          <p:cNvSpPr/>
          <p:nvPr/>
        </p:nvSpPr>
        <p:spPr>
          <a:xfrm>
            <a:off x="0" y="0"/>
            <a:ext cx="12191695" cy="1000354"/>
          </a:xfrm>
          <a:prstGeom prst="rect">
            <a:avLst/>
          </a:prstGeom>
          <a:solidFill>
            <a:srgbClr val="FFFFFF"/>
          </a:solidFill>
          <a:ln/>
        </p:spPr>
        <p:txBody>
          <a:bodyPr/>
          <a:lstStyle/>
          <a:p>
            <a:endParaRPr lang="en-US"/>
          </a:p>
        </p:txBody>
      </p:sp>
      <p:sp>
        <p:nvSpPr>
          <p:cNvPr id="5" name="Shape 3"/>
          <p:cNvSpPr/>
          <p:nvPr/>
        </p:nvSpPr>
        <p:spPr>
          <a:xfrm>
            <a:off x="0" y="991210"/>
            <a:ext cx="12191695" cy="9144"/>
          </a:xfrm>
          <a:prstGeom prst="rect">
            <a:avLst/>
          </a:prstGeom>
          <a:solidFill>
            <a:srgbClr val="F3F4F6"/>
          </a:solidFill>
          <a:ln/>
        </p:spPr>
        <p:txBody>
          <a:bodyPr/>
          <a:lstStyle/>
          <a:p>
            <a:endParaRPr lang="en-US"/>
          </a:p>
        </p:txBody>
      </p:sp>
      <p:pic>
        <p:nvPicPr>
          <p:cNvPr id="6" name="Image 0" descr="preencoded.png"/>
          <p:cNvPicPr>
            <a:picLocks noChangeAspect="1"/>
          </p:cNvPicPr>
          <p:nvPr/>
        </p:nvPicPr>
        <p:blipFill>
          <a:blip r:embed="rId3"/>
          <a:srcRect l="8984" r="8985"/>
          <a:stretch/>
        </p:blipFill>
        <p:spPr>
          <a:xfrm>
            <a:off x="609905" y="342900"/>
            <a:ext cx="304495" cy="304495"/>
          </a:xfrm>
          <a:prstGeom prst="rect">
            <a:avLst/>
          </a:prstGeom>
        </p:spPr>
      </p:pic>
      <p:sp>
        <p:nvSpPr>
          <p:cNvPr id="7" name="Text 4"/>
          <p:cNvSpPr txBox="1"/>
          <p:nvPr/>
        </p:nvSpPr>
        <p:spPr>
          <a:xfrm>
            <a:off x="1028700" y="286207"/>
            <a:ext cx="581558" cy="181051"/>
          </a:xfrm>
          <a:prstGeom prst="rect">
            <a:avLst/>
          </a:prstGeom>
          <a:noFill/>
          <a:ln/>
        </p:spPr>
        <p:txBody>
          <a:bodyPr wrap="square" lIns="0" tIns="0" rIns="0" bIns="0" rtlCol="0" anchor="ctr"/>
          <a:lstStyle/>
          <a:p>
            <a:pPr marL="0" indent="0" algn="l">
              <a:buNone/>
            </a:pPr>
            <a:r>
              <a:rPr lang="en-US" sz="1200" b="1" dirty="0">
                <a:solidFill>
                  <a:srgbClr val="111827"/>
                </a:solidFill>
                <a:latin typeface="Tenor Sans" pitchFamily="34" charset="0"/>
                <a:ea typeface="Tenor Sans" pitchFamily="34" charset="-122"/>
                <a:cs typeface="Tenor Sans" pitchFamily="34" charset="-120"/>
              </a:rPr>
              <a:t>APSIS</a:t>
            </a:r>
            <a:endParaRPr lang="en-US" sz="1200" dirty="0"/>
          </a:p>
        </p:txBody>
      </p:sp>
      <p:sp>
        <p:nvSpPr>
          <p:cNvPr id="8" name="Text 5"/>
          <p:cNvSpPr txBox="1"/>
          <p:nvPr/>
        </p:nvSpPr>
        <p:spPr>
          <a:xfrm>
            <a:off x="1028700" y="476402"/>
            <a:ext cx="1619402" cy="181051"/>
          </a:xfrm>
          <a:prstGeom prst="rect">
            <a:avLst/>
          </a:prstGeom>
          <a:noFill/>
          <a:ln/>
        </p:spPr>
        <p:txBody>
          <a:bodyPr wrap="square" lIns="0" tIns="0" rIns="0" bIns="0" rtlCol="0" anchor="ctr"/>
          <a:lstStyle/>
          <a:p>
            <a:pPr marL="0" indent="0" algn="l">
              <a:buNone/>
            </a:pPr>
            <a:r>
              <a:rPr lang="en-US" sz="1200" dirty="0">
                <a:solidFill>
                  <a:srgbClr val="6B7280"/>
                </a:solidFill>
                <a:latin typeface="Karla" pitchFamily="34" charset="0"/>
                <a:ea typeface="Karla" pitchFamily="34" charset="-122"/>
                <a:cs typeface="Karla" pitchFamily="34" charset="-120"/>
              </a:rPr>
              <a:t>CONSULTING GROUP</a:t>
            </a:r>
            <a:endParaRPr lang="en-US" sz="1200" dirty="0"/>
          </a:p>
        </p:txBody>
      </p:sp>
      <p:sp>
        <p:nvSpPr>
          <p:cNvPr id="10" name="Text 7"/>
          <p:cNvSpPr txBox="1"/>
          <p:nvPr/>
        </p:nvSpPr>
        <p:spPr>
          <a:xfrm>
            <a:off x="584505" y="1187602"/>
            <a:ext cx="1681582" cy="162763"/>
          </a:xfrm>
          <a:prstGeom prst="rect">
            <a:avLst/>
          </a:prstGeom>
          <a:noFill/>
          <a:ln/>
        </p:spPr>
        <p:txBody>
          <a:bodyPr wrap="square" lIns="0" tIns="0" rIns="0" bIns="0" rtlCol="0" anchor="ctr"/>
          <a:lstStyle/>
          <a:p>
            <a:pPr marL="0" indent="0" algn="l">
              <a:buNone/>
            </a:pPr>
            <a:r>
              <a:rPr lang="en-US" sz="1000" b="1" dirty="0">
                <a:solidFill>
                  <a:srgbClr val="1E997C"/>
                </a:solidFill>
                <a:latin typeface="Karla" pitchFamily="34" charset="0"/>
                <a:ea typeface="Karla" pitchFamily="34" charset="-122"/>
                <a:cs typeface="Karla" pitchFamily="34" charset="-120"/>
              </a:rPr>
              <a:t>INCLUDED RESOURCE</a:t>
            </a:r>
            <a:endParaRPr lang="en-US" sz="1000" dirty="0"/>
          </a:p>
        </p:txBody>
      </p:sp>
      <p:sp>
        <p:nvSpPr>
          <p:cNvPr id="11" name="Text 8"/>
          <p:cNvSpPr txBox="1"/>
          <p:nvPr/>
        </p:nvSpPr>
        <p:spPr>
          <a:xfrm>
            <a:off x="584505" y="1492098"/>
            <a:ext cx="7395464" cy="400507"/>
          </a:xfrm>
          <a:prstGeom prst="rect">
            <a:avLst/>
          </a:prstGeom>
          <a:noFill/>
          <a:ln/>
        </p:spPr>
        <p:txBody>
          <a:bodyPr wrap="square" lIns="0" tIns="0" rIns="0" bIns="0" rtlCol="0" anchor="ctr"/>
          <a:lstStyle/>
          <a:p>
            <a:pPr marL="0" indent="0" algn="l">
              <a:buNone/>
            </a:pPr>
            <a:r>
              <a:rPr lang="en-US" sz="2700" dirty="0">
                <a:solidFill>
                  <a:srgbClr val="111827"/>
                </a:solidFill>
                <a:latin typeface="Tenor Sans" pitchFamily="34" charset="0"/>
                <a:ea typeface="Tenor Sans" pitchFamily="34" charset="-122"/>
                <a:cs typeface="Tenor Sans" pitchFamily="34" charset="-120"/>
              </a:rPr>
              <a:t>Comprehensive Due Diligence Rubric</a:t>
            </a:r>
            <a:endParaRPr lang="en-US" sz="2700" dirty="0"/>
          </a:p>
        </p:txBody>
      </p:sp>
      <p:sp>
        <p:nvSpPr>
          <p:cNvPr id="14" name="Shape 11"/>
          <p:cNvSpPr/>
          <p:nvPr/>
        </p:nvSpPr>
        <p:spPr>
          <a:xfrm>
            <a:off x="609905" y="2006600"/>
            <a:ext cx="761695" cy="38405"/>
          </a:xfrm>
          <a:prstGeom prst="rect">
            <a:avLst/>
          </a:prstGeom>
          <a:solidFill>
            <a:srgbClr val="0784BA"/>
          </a:solidFill>
          <a:ln/>
        </p:spPr>
        <p:txBody>
          <a:bodyPr/>
          <a:lstStyle/>
          <a:p>
            <a:endParaRPr lang="en-US"/>
          </a:p>
        </p:txBody>
      </p:sp>
      <p:sp>
        <p:nvSpPr>
          <p:cNvPr id="15" name="Text 12"/>
          <p:cNvSpPr txBox="1"/>
          <p:nvPr/>
        </p:nvSpPr>
        <p:spPr>
          <a:xfrm>
            <a:off x="584505" y="2279192"/>
            <a:ext cx="3434486" cy="771754"/>
          </a:xfrm>
          <a:prstGeom prst="rect">
            <a:avLst/>
          </a:prstGeom>
          <a:noFill/>
          <a:ln/>
        </p:spPr>
        <p:txBody>
          <a:bodyPr wrap="square" lIns="0" tIns="0" rIns="0" bIns="0" rtlCol="0" anchor="ctr"/>
          <a:lstStyle/>
          <a:p>
            <a:pPr marL="0" indent="0" algn="l">
              <a:buNone/>
            </a:pPr>
            <a:r>
              <a:rPr lang="en-US" sz="1300" dirty="0">
                <a:solidFill>
                  <a:srgbClr val="4B5563"/>
                </a:solidFill>
                <a:latin typeface="Karla" pitchFamily="34" charset="0"/>
                <a:ea typeface="Karla" pitchFamily="34" charset="-122"/>
                <a:cs typeface="Karla" pitchFamily="34" charset="-120"/>
              </a:rPr>
              <a:t>Use this rubric as your repeatable investor checklist to screen opportunities, deepen analysis, and compare deals objectively.</a:t>
            </a:r>
            <a:endParaRPr lang="en-US" sz="1300" dirty="0"/>
          </a:p>
        </p:txBody>
      </p:sp>
      <p:sp>
        <p:nvSpPr>
          <p:cNvPr id="16" name="Shape 13"/>
          <p:cNvSpPr/>
          <p:nvPr/>
        </p:nvSpPr>
        <p:spPr>
          <a:xfrm>
            <a:off x="609905" y="3566566"/>
            <a:ext cx="3504895" cy="761695"/>
          </a:xfrm>
          <a:prstGeom prst="roundRect">
            <a:avLst>
              <a:gd name="adj" fmla="val 12005"/>
            </a:avLst>
          </a:prstGeom>
          <a:solidFill>
            <a:srgbClr val="FFFFFF"/>
          </a:solidFill>
          <a:ln/>
          <a:effectLst>
            <a:outerShdw blurRad="12700" dist="12700" dir="16200000" algn="bl" rotWithShape="0">
              <a:srgbClr val="000000">
                <a:alpha val="75000"/>
              </a:srgbClr>
            </a:outerShdw>
          </a:effectLst>
        </p:spPr>
        <p:txBody>
          <a:bodyPr/>
          <a:lstStyle/>
          <a:p>
            <a:endParaRPr lang="en-US"/>
          </a:p>
        </p:txBody>
      </p:sp>
      <p:sp>
        <p:nvSpPr>
          <p:cNvPr id="17" name="Shape 14"/>
          <p:cNvSpPr/>
          <p:nvPr/>
        </p:nvSpPr>
        <p:spPr>
          <a:xfrm>
            <a:off x="609905" y="3566566"/>
            <a:ext cx="38405" cy="761695"/>
          </a:xfrm>
          <a:prstGeom prst="rect">
            <a:avLst/>
          </a:prstGeom>
          <a:solidFill>
            <a:srgbClr val="0784BA"/>
          </a:solidFill>
          <a:ln/>
        </p:spPr>
        <p:txBody>
          <a:bodyPr/>
          <a:lstStyle/>
          <a:p>
            <a:endParaRPr lang="en-US"/>
          </a:p>
        </p:txBody>
      </p:sp>
      <p:pic>
        <p:nvPicPr>
          <p:cNvPr id="18" name="Image 1" descr="preencoded.png"/>
          <p:cNvPicPr>
            <a:picLocks noChangeAspect="1"/>
          </p:cNvPicPr>
          <p:nvPr/>
        </p:nvPicPr>
        <p:blipFill>
          <a:blip r:embed="rId4"/>
          <a:srcRect l="-33" r="-33"/>
          <a:stretch/>
        </p:blipFill>
        <p:spPr>
          <a:xfrm>
            <a:off x="800100" y="3756762"/>
            <a:ext cx="171907" cy="152705"/>
          </a:xfrm>
          <a:prstGeom prst="rect">
            <a:avLst/>
          </a:prstGeom>
        </p:spPr>
      </p:pic>
      <p:sp>
        <p:nvSpPr>
          <p:cNvPr id="19" name="Text 15"/>
          <p:cNvSpPr txBox="1"/>
          <p:nvPr/>
        </p:nvSpPr>
        <p:spPr>
          <a:xfrm>
            <a:off x="1123798" y="3737559"/>
            <a:ext cx="2162556" cy="181051"/>
          </a:xfrm>
          <a:prstGeom prst="rect">
            <a:avLst/>
          </a:prstGeom>
          <a:noFill/>
          <a:ln/>
        </p:spPr>
        <p:txBody>
          <a:bodyPr wrap="square" lIns="0" tIns="0" rIns="0" bIns="0" rtlCol="0" anchor="ctr"/>
          <a:lstStyle/>
          <a:p>
            <a:pPr marL="0" indent="0" algn="l">
              <a:buNone/>
            </a:pPr>
            <a:r>
              <a:rPr lang="en-US" sz="1200" b="1" dirty="0">
                <a:solidFill>
                  <a:srgbClr val="111827"/>
                </a:solidFill>
                <a:latin typeface="Tenor Sans" pitchFamily="34" charset="0"/>
                <a:ea typeface="Tenor Sans" pitchFamily="34" charset="-122"/>
                <a:cs typeface="Tenor Sans" pitchFamily="34" charset="-120"/>
              </a:rPr>
              <a:t>Stage-Specific Expectations</a:t>
            </a:r>
            <a:endParaRPr lang="en-US" sz="1200" dirty="0"/>
          </a:p>
        </p:txBody>
      </p:sp>
      <p:sp>
        <p:nvSpPr>
          <p:cNvPr id="20" name="Text 16"/>
          <p:cNvSpPr txBox="1"/>
          <p:nvPr/>
        </p:nvSpPr>
        <p:spPr>
          <a:xfrm>
            <a:off x="1123798" y="3994506"/>
            <a:ext cx="1653235" cy="162763"/>
          </a:xfrm>
          <a:prstGeom prst="rect">
            <a:avLst/>
          </a:prstGeom>
          <a:noFill/>
          <a:ln/>
        </p:spPr>
        <p:txBody>
          <a:bodyPr wrap="square" lIns="0" tIns="0" rIns="0" bIns="0" rtlCol="0" anchor="ctr"/>
          <a:lstStyle/>
          <a:p>
            <a:pPr marL="0" indent="0" algn="l">
              <a:buNone/>
            </a:pPr>
            <a:r>
              <a:rPr lang="en-US" sz="1000" dirty="0">
                <a:solidFill>
                  <a:srgbClr val="6B7280"/>
                </a:solidFill>
                <a:latin typeface="Karla" pitchFamily="34" charset="0"/>
                <a:ea typeface="Karla" pitchFamily="34" charset="-122"/>
                <a:cs typeface="Karla" pitchFamily="34" charset="-120"/>
              </a:rPr>
              <a:t>Pre-seed / Seed / Series A</a:t>
            </a:r>
            <a:endParaRPr lang="en-US" sz="1000" dirty="0"/>
          </a:p>
        </p:txBody>
      </p:sp>
      <p:sp>
        <p:nvSpPr>
          <p:cNvPr id="21" name="Shape 17"/>
          <p:cNvSpPr/>
          <p:nvPr/>
        </p:nvSpPr>
        <p:spPr>
          <a:xfrm>
            <a:off x="609905" y="4480966"/>
            <a:ext cx="3504895" cy="761695"/>
          </a:xfrm>
          <a:prstGeom prst="roundRect">
            <a:avLst>
              <a:gd name="adj" fmla="val 12005"/>
            </a:avLst>
          </a:prstGeom>
          <a:solidFill>
            <a:srgbClr val="FFFFFF"/>
          </a:solidFill>
          <a:ln/>
          <a:effectLst>
            <a:outerShdw blurRad="12700" dist="12700" dir="16200000" algn="bl" rotWithShape="0">
              <a:srgbClr val="000000">
                <a:alpha val="75000"/>
              </a:srgbClr>
            </a:outerShdw>
          </a:effectLst>
        </p:spPr>
        <p:txBody>
          <a:bodyPr/>
          <a:lstStyle/>
          <a:p>
            <a:endParaRPr lang="en-US"/>
          </a:p>
        </p:txBody>
      </p:sp>
      <p:sp>
        <p:nvSpPr>
          <p:cNvPr id="22" name="Shape 18"/>
          <p:cNvSpPr/>
          <p:nvPr/>
        </p:nvSpPr>
        <p:spPr>
          <a:xfrm>
            <a:off x="609905" y="4480966"/>
            <a:ext cx="38405" cy="761695"/>
          </a:xfrm>
          <a:prstGeom prst="rect">
            <a:avLst/>
          </a:prstGeom>
          <a:solidFill>
            <a:srgbClr val="1E997C"/>
          </a:solidFill>
          <a:ln/>
        </p:spPr>
        <p:txBody>
          <a:bodyPr/>
          <a:lstStyle/>
          <a:p>
            <a:endParaRPr lang="en-US"/>
          </a:p>
        </p:txBody>
      </p:sp>
      <p:pic>
        <p:nvPicPr>
          <p:cNvPr id="23" name="Image 2" descr="preencoded.png"/>
          <p:cNvPicPr>
            <a:picLocks noChangeAspect="1"/>
          </p:cNvPicPr>
          <p:nvPr/>
        </p:nvPicPr>
        <p:blipFill>
          <a:blip r:embed="rId5"/>
          <a:srcRect t="-43" b="-43"/>
          <a:stretch/>
        </p:blipFill>
        <p:spPr>
          <a:xfrm>
            <a:off x="800100" y="4671162"/>
            <a:ext cx="133502" cy="152705"/>
          </a:xfrm>
          <a:prstGeom prst="rect">
            <a:avLst/>
          </a:prstGeom>
        </p:spPr>
      </p:pic>
      <p:sp>
        <p:nvSpPr>
          <p:cNvPr id="24" name="Text 19"/>
          <p:cNvSpPr txBox="1"/>
          <p:nvPr/>
        </p:nvSpPr>
        <p:spPr>
          <a:xfrm>
            <a:off x="1086307" y="4651959"/>
            <a:ext cx="1381658" cy="181051"/>
          </a:xfrm>
          <a:prstGeom prst="rect">
            <a:avLst/>
          </a:prstGeom>
          <a:noFill/>
          <a:ln/>
        </p:spPr>
        <p:txBody>
          <a:bodyPr wrap="square" lIns="0" tIns="0" rIns="0" bIns="0" rtlCol="0" anchor="ctr"/>
          <a:lstStyle/>
          <a:p>
            <a:pPr marL="0" indent="0" algn="l">
              <a:buNone/>
            </a:pPr>
            <a:r>
              <a:rPr lang="en-US" sz="1200" b="1" dirty="0">
                <a:solidFill>
                  <a:srgbClr val="111827"/>
                </a:solidFill>
                <a:latin typeface="Tenor Sans" pitchFamily="34" charset="0"/>
                <a:ea typeface="Tenor Sans" pitchFamily="34" charset="-122"/>
                <a:cs typeface="Tenor Sans" pitchFamily="34" charset="-120"/>
              </a:rPr>
              <a:t>Red-Flag Scoring</a:t>
            </a:r>
            <a:endParaRPr lang="en-US" sz="1200" dirty="0"/>
          </a:p>
        </p:txBody>
      </p:sp>
      <p:sp>
        <p:nvSpPr>
          <p:cNvPr id="25" name="Text 20"/>
          <p:cNvSpPr txBox="1"/>
          <p:nvPr/>
        </p:nvSpPr>
        <p:spPr>
          <a:xfrm>
            <a:off x="1086307" y="4908906"/>
            <a:ext cx="2843784" cy="162763"/>
          </a:xfrm>
          <a:prstGeom prst="rect">
            <a:avLst/>
          </a:prstGeom>
          <a:noFill/>
          <a:ln/>
        </p:spPr>
        <p:txBody>
          <a:bodyPr wrap="square" lIns="0" tIns="0" rIns="0" bIns="0" rtlCol="0" anchor="ctr"/>
          <a:lstStyle/>
          <a:p>
            <a:pPr marL="0" indent="0" algn="l">
              <a:buNone/>
            </a:pPr>
            <a:r>
              <a:rPr lang="en-US" sz="1000" dirty="0">
                <a:solidFill>
                  <a:srgbClr val="6B7280"/>
                </a:solidFill>
                <a:latin typeface="Karla" pitchFamily="34" charset="0"/>
                <a:ea typeface="Karla" pitchFamily="34" charset="-122"/>
                <a:cs typeface="Karla" pitchFamily="34" charset="-120"/>
              </a:rPr>
              <a:t>Severity / Likelihood / Fix Cost / Detectability</a:t>
            </a:r>
            <a:endParaRPr lang="en-US" sz="1000" dirty="0"/>
          </a:p>
        </p:txBody>
      </p:sp>
      <p:sp>
        <p:nvSpPr>
          <p:cNvPr id="26" name="Shape 21"/>
          <p:cNvSpPr/>
          <p:nvPr/>
        </p:nvSpPr>
        <p:spPr>
          <a:xfrm>
            <a:off x="609905" y="5395366"/>
            <a:ext cx="3504895" cy="761695"/>
          </a:xfrm>
          <a:prstGeom prst="roundRect">
            <a:avLst>
              <a:gd name="adj" fmla="val 12005"/>
            </a:avLst>
          </a:prstGeom>
          <a:solidFill>
            <a:srgbClr val="FFFFFF"/>
          </a:solidFill>
          <a:ln/>
          <a:effectLst>
            <a:outerShdw blurRad="12700" dist="12700" dir="16200000" algn="bl" rotWithShape="0">
              <a:srgbClr val="000000">
                <a:alpha val="75000"/>
              </a:srgbClr>
            </a:outerShdw>
          </a:effectLst>
        </p:spPr>
        <p:txBody>
          <a:bodyPr/>
          <a:lstStyle/>
          <a:p>
            <a:endParaRPr lang="en-US"/>
          </a:p>
        </p:txBody>
      </p:sp>
      <p:sp>
        <p:nvSpPr>
          <p:cNvPr id="27" name="Shape 22"/>
          <p:cNvSpPr/>
          <p:nvPr/>
        </p:nvSpPr>
        <p:spPr>
          <a:xfrm>
            <a:off x="609905" y="5395366"/>
            <a:ext cx="38405" cy="761695"/>
          </a:xfrm>
          <a:prstGeom prst="rect">
            <a:avLst/>
          </a:prstGeom>
          <a:solidFill>
            <a:srgbClr val="9CA3AF"/>
          </a:solidFill>
          <a:ln/>
        </p:spPr>
        <p:txBody>
          <a:bodyPr/>
          <a:lstStyle/>
          <a:p>
            <a:endParaRPr lang="en-US"/>
          </a:p>
        </p:txBody>
      </p:sp>
      <p:pic>
        <p:nvPicPr>
          <p:cNvPr id="28" name="Image 3" descr="preencoded.png"/>
          <p:cNvPicPr>
            <a:picLocks noChangeAspect="1"/>
          </p:cNvPicPr>
          <p:nvPr/>
        </p:nvPicPr>
        <p:blipFill>
          <a:blip r:embed="rId6"/>
          <a:srcRect/>
          <a:stretch/>
        </p:blipFill>
        <p:spPr>
          <a:xfrm>
            <a:off x="800100" y="5585562"/>
            <a:ext cx="152705" cy="152705"/>
          </a:xfrm>
          <a:prstGeom prst="rect">
            <a:avLst/>
          </a:prstGeom>
        </p:spPr>
      </p:pic>
      <p:sp>
        <p:nvSpPr>
          <p:cNvPr id="29" name="Text 23"/>
          <p:cNvSpPr txBox="1"/>
          <p:nvPr/>
        </p:nvSpPr>
        <p:spPr>
          <a:xfrm>
            <a:off x="1104595" y="5566359"/>
            <a:ext cx="1591056" cy="181051"/>
          </a:xfrm>
          <a:prstGeom prst="rect">
            <a:avLst/>
          </a:prstGeom>
          <a:noFill/>
          <a:ln/>
        </p:spPr>
        <p:txBody>
          <a:bodyPr wrap="square" lIns="0" tIns="0" rIns="0" bIns="0" rtlCol="0" anchor="ctr"/>
          <a:lstStyle/>
          <a:p>
            <a:pPr marL="0" indent="0" algn="l">
              <a:buNone/>
            </a:pPr>
            <a:r>
              <a:rPr lang="en-US" sz="1200" b="1" dirty="0">
                <a:solidFill>
                  <a:srgbClr val="111827"/>
                </a:solidFill>
                <a:latin typeface="Tenor Sans" pitchFamily="34" charset="0"/>
                <a:ea typeface="Tenor Sans" pitchFamily="34" charset="-122"/>
                <a:cs typeface="Tenor Sans" pitchFamily="34" charset="-120"/>
              </a:rPr>
              <a:t>Case-Study Patterns</a:t>
            </a:r>
            <a:endParaRPr lang="en-US" sz="1200" dirty="0"/>
          </a:p>
        </p:txBody>
      </p:sp>
      <p:sp>
        <p:nvSpPr>
          <p:cNvPr id="30" name="Text 24"/>
          <p:cNvSpPr txBox="1"/>
          <p:nvPr/>
        </p:nvSpPr>
        <p:spPr>
          <a:xfrm>
            <a:off x="1104595" y="5823306"/>
            <a:ext cx="2072030" cy="162763"/>
          </a:xfrm>
          <a:prstGeom prst="rect">
            <a:avLst/>
          </a:prstGeom>
          <a:noFill/>
          <a:ln/>
        </p:spPr>
        <p:txBody>
          <a:bodyPr wrap="square" lIns="0" tIns="0" rIns="0" bIns="0" rtlCol="0" anchor="ctr"/>
          <a:lstStyle/>
          <a:p>
            <a:pPr marL="0" indent="0" algn="l">
              <a:buNone/>
            </a:pPr>
            <a:r>
              <a:rPr lang="en-US" sz="1000" dirty="0">
                <a:solidFill>
                  <a:srgbClr val="6B7280"/>
                </a:solidFill>
                <a:latin typeface="Karla" pitchFamily="34" charset="0"/>
                <a:ea typeface="Karla" pitchFamily="34" charset="-122"/>
                <a:cs typeface="Karla" pitchFamily="34" charset="-120"/>
              </a:rPr>
              <a:t>Recognize failure modes quickly</a:t>
            </a:r>
            <a:endParaRPr lang="en-US" sz="1000" dirty="0"/>
          </a:p>
        </p:txBody>
      </p:sp>
      <p:sp>
        <p:nvSpPr>
          <p:cNvPr id="31" name="Shape 25"/>
          <p:cNvSpPr/>
          <p:nvPr/>
        </p:nvSpPr>
        <p:spPr>
          <a:xfrm>
            <a:off x="8762695" y="1762049"/>
            <a:ext cx="2438705" cy="2438705"/>
          </a:xfrm>
          <a:prstGeom prst="roundRect">
            <a:avLst>
              <a:gd name="adj" fmla="val 37495"/>
            </a:avLst>
          </a:prstGeom>
          <a:solidFill>
            <a:srgbClr val="0784BA">
              <a:alpha val="5000"/>
            </a:srgbClr>
          </a:solidFill>
          <a:ln/>
        </p:spPr>
        <p:txBody>
          <a:bodyPr/>
          <a:lstStyle/>
          <a:p>
            <a:endParaRPr lang="en-US"/>
          </a:p>
        </p:txBody>
      </p:sp>
      <p:sp>
        <p:nvSpPr>
          <p:cNvPr id="32" name="Shape 26"/>
          <p:cNvSpPr/>
          <p:nvPr/>
        </p:nvSpPr>
        <p:spPr>
          <a:xfrm>
            <a:off x="4953305" y="4531766"/>
            <a:ext cx="2438705" cy="2438705"/>
          </a:xfrm>
          <a:prstGeom prst="roundRect">
            <a:avLst>
              <a:gd name="adj" fmla="val 37495"/>
            </a:avLst>
          </a:prstGeom>
          <a:solidFill>
            <a:srgbClr val="1E997C">
              <a:alpha val="5000"/>
            </a:srgbClr>
          </a:solidFill>
          <a:ln/>
        </p:spPr>
        <p:txBody>
          <a:bodyPr/>
          <a:lstStyle/>
          <a:p>
            <a:endParaRPr lang="en-US"/>
          </a:p>
        </p:txBody>
      </p:sp>
      <p:sp>
        <p:nvSpPr>
          <p:cNvPr id="33" name="Shape 27"/>
          <p:cNvSpPr/>
          <p:nvPr/>
        </p:nvSpPr>
        <p:spPr>
          <a:xfrm>
            <a:off x="4993538" y="2040941"/>
            <a:ext cx="6467551" cy="3952951"/>
          </a:xfrm>
          <a:prstGeom prst="roundRect">
            <a:avLst>
              <a:gd name="adj" fmla="val 669"/>
            </a:avLst>
          </a:prstGeom>
          <a:solidFill>
            <a:srgbClr val="FFFFFF"/>
          </a:solidFill>
          <a:ln w="12700">
            <a:solidFill>
              <a:srgbClr val="E5E7EB"/>
            </a:solidFill>
            <a:prstDash val="solid"/>
          </a:ln>
          <a:effectLst>
            <a:outerShdw blurRad="12700" dist="12700" dir="16200000" algn="bl" rotWithShape="0">
              <a:srgbClr val="000000">
                <a:alpha val="75000"/>
              </a:srgbClr>
            </a:outerShdw>
          </a:effectLst>
        </p:spPr>
        <p:txBody>
          <a:bodyPr/>
          <a:lstStyle/>
          <a:p>
            <a:endParaRPr lang="en-US"/>
          </a:p>
        </p:txBody>
      </p:sp>
      <p:sp>
        <p:nvSpPr>
          <p:cNvPr id="34" name="Shape 28"/>
          <p:cNvSpPr/>
          <p:nvPr/>
        </p:nvSpPr>
        <p:spPr>
          <a:xfrm>
            <a:off x="5143500" y="2196389"/>
            <a:ext cx="6467551" cy="3952951"/>
          </a:xfrm>
          <a:prstGeom prst="roundRect">
            <a:avLst>
              <a:gd name="adj" fmla="val 669"/>
            </a:avLst>
          </a:prstGeom>
          <a:solidFill>
            <a:srgbClr val="FFFFFF"/>
          </a:solidFill>
          <a:ln w="12700">
            <a:solidFill>
              <a:srgbClr val="E5E7EB"/>
            </a:solidFill>
            <a:prstDash val="solid"/>
          </a:ln>
          <a:effectLst>
            <a:outerShdw blurRad="12700" dist="12700" dir="16200000" algn="bl" rotWithShape="0">
              <a:srgbClr val="000000">
                <a:alpha val="75000"/>
              </a:srgbClr>
            </a:outerShdw>
          </a:effectLst>
        </p:spPr>
        <p:txBody>
          <a:bodyPr/>
          <a:lstStyle/>
          <a:p>
            <a:endParaRPr lang="en-US"/>
          </a:p>
        </p:txBody>
      </p:sp>
      <p:sp>
        <p:nvSpPr>
          <p:cNvPr id="35" name="Shape 29"/>
          <p:cNvSpPr/>
          <p:nvPr/>
        </p:nvSpPr>
        <p:spPr>
          <a:xfrm>
            <a:off x="4843577" y="1886407"/>
            <a:ext cx="6467551" cy="3952951"/>
          </a:xfrm>
          <a:prstGeom prst="roundRect">
            <a:avLst>
              <a:gd name="adj" fmla="val 669"/>
            </a:avLst>
          </a:prstGeom>
          <a:solidFill>
            <a:srgbClr val="FFFFFF">
              <a:alpha val="95000"/>
            </a:srgbClr>
          </a:solidFill>
          <a:ln w="12700">
            <a:solidFill>
              <a:srgbClr val="FFFFFF">
                <a:alpha val="20000"/>
              </a:srgbClr>
            </a:solidFill>
            <a:prstDash val="solid"/>
          </a:ln>
          <a:effectLst>
            <a:outerShdw blurRad="304800" dist="76200" dir="5400000" algn="bl" rotWithShape="0">
              <a:srgbClr val="0784BA">
                <a:alpha val="10000"/>
              </a:srgbClr>
            </a:outerShdw>
          </a:effectLst>
        </p:spPr>
        <p:txBody>
          <a:bodyPr/>
          <a:lstStyle/>
          <a:p>
            <a:endParaRPr lang="en-US"/>
          </a:p>
        </p:txBody>
      </p:sp>
      <p:sp>
        <p:nvSpPr>
          <p:cNvPr id="36" name="Shape 30"/>
          <p:cNvSpPr/>
          <p:nvPr/>
        </p:nvSpPr>
        <p:spPr>
          <a:xfrm>
            <a:off x="5136185" y="2729484"/>
            <a:ext cx="5934456" cy="9144"/>
          </a:xfrm>
          <a:prstGeom prst="rect">
            <a:avLst/>
          </a:prstGeom>
          <a:solidFill>
            <a:srgbClr val="E5E7EB"/>
          </a:solidFill>
          <a:ln/>
        </p:spPr>
        <p:txBody>
          <a:bodyPr/>
          <a:lstStyle/>
          <a:p>
            <a:endParaRPr lang="en-US"/>
          </a:p>
        </p:txBody>
      </p:sp>
      <p:sp>
        <p:nvSpPr>
          <p:cNvPr id="37" name="Shape 31"/>
          <p:cNvSpPr/>
          <p:nvPr/>
        </p:nvSpPr>
        <p:spPr>
          <a:xfrm>
            <a:off x="5141671" y="2128723"/>
            <a:ext cx="1837944" cy="190195"/>
          </a:xfrm>
          <a:prstGeom prst="roundRect">
            <a:avLst>
              <a:gd name="adj" fmla="val 96154"/>
            </a:avLst>
          </a:prstGeom>
          <a:solidFill>
            <a:srgbClr val="1F2937"/>
          </a:solidFill>
          <a:ln/>
        </p:spPr>
        <p:txBody>
          <a:bodyPr/>
          <a:lstStyle/>
          <a:p>
            <a:endParaRPr lang="en-US"/>
          </a:p>
        </p:txBody>
      </p:sp>
      <p:sp>
        <p:nvSpPr>
          <p:cNvPr id="38" name="Shape 32"/>
          <p:cNvSpPr/>
          <p:nvPr/>
        </p:nvSpPr>
        <p:spPr>
          <a:xfrm>
            <a:off x="5138928" y="2357323"/>
            <a:ext cx="1228954" cy="142646"/>
          </a:xfrm>
          <a:prstGeom prst="roundRect">
            <a:avLst>
              <a:gd name="adj" fmla="val 170941"/>
            </a:avLst>
          </a:prstGeom>
          <a:solidFill>
            <a:srgbClr val="9CA3AF"/>
          </a:solidFill>
          <a:ln/>
        </p:spPr>
        <p:txBody>
          <a:bodyPr/>
          <a:lstStyle/>
          <a:p>
            <a:endParaRPr lang="en-US"/>
          </a:p>
        </p:txBody>
      </p:sp>
      <p:sp>
        <p:nvSpPr>
          <p:cNvPr id="39" name="Shape 33"/>
          <p:cNvSpPr/>
          <p:nvPr/>
        </p:nvSpPr>
        <p:spPr>
          <a:xfrm>
            <a:off x="10148011" y="2234794"/>
            <a:ext cx="923544" cy="323698"/>
          </a:xfrm>
          <a:prstGeom prst="roundRect">
            <a:avLst>
              <a:gd name="adj" fmla="val 33234"/>
            </a:avLst>
          </a:prstGeom>
          <a:solidFill>
            <a:srgbClr val="0784BA"/>
          </a:solidFill>
          <a:ln/>
        </p:spPr>
        <p:txBody>
          <a:bodyPr/>
          <a:lstStyle/>
          <a:p>
            <a:endParaRPr lang="en-US"/>
          </a:p>
        </p:txBody>
      </p:sp>
      <p:sp>
        <p:nvSpPr>
          <p:cNvPr id="40" name="Shape 34"/>
          <p:cNvSpPr/>
          <p:nvPr/>
        </p:nvSpPr>
        <p:spPr>
          <a:xfrm>
            <a:off x="5110582" y="2862072"/>
            <a:ext cx="1390802" cy="1248156"/>
          </a:xfrm>
          <a:prstGeom prst="roundRect">
            <a:avLst>
              <a:gd name="adj" fmla="val 2237"/>
            </a:avLst>
          </a:prstGeom>
          <a:solidFill>
            <a:srgbClr val="F9FAFB"/>
          </a:solidFill>
          <a:ln w="12700">
            <a:solidFill>
              <a:srgbClr val="F3F4F6"/>
            </a:solidFill>
            <a:prstDash val="solid"/>
          </a:ln>
        </p:spPr>
        <p:txBody>
          <a:bodyPr/>
          <a:lstStyle/>
          <a:p>
            <a:endParaRPr lang="en-US"/>
          </a:p>
        </p:txBody>
      </p:sp>
      <p:sp>
        <p:nvSpPr>
          <p:cNvPr id="41" name="Shape 35"/>
          <p:cNvSpPr/>
          <p:nvPr/>
        </p:nvSpPr>
        <p:spPr>
          <a:xfrm>
            <a:off x="5251399" y="2988259"/>
            <a:ext cx="1123798" cy="142646"/>
          </a:xfrm>
          <a:prstGeom prst="roundRect">
            <a:avLst>
              <a:gd name="adj" fmla="val 170941"/>
            </a:avLst>
          </a:prstGeom>
          <a:solidFill>
            <a:srgbClr val="D1D5DB"/>
          </a:solidFill>
          <a:ln/>
        </p:spPr>
        <p:txBody>
          <a:bodyPr/>
          <a:lstStyle/>
          <a:p>
            <a:endParaRPr lang="en-US"/>
          </a:p>
        </p:txBody>
      </p:sp>
      <p:sp>
        <p:nvSpPr>
          <p:cNvPr id="42" name="Shape 36"/>
          <p:cNvSpPr/>
          <p:nvPr/>
        </p:nvSpPr>
        <p:spPr>
          <a:xfrm>
            <a:off x="5248656" y="3178454"/>
            <a:ext cx="752551" cy="95098"/>
          </a:xfrm>
          <a:prstGeom prst="roundRect">
            <a:avLst>
              <a:gd name="adj" fmla="val 384614"/>
            </a:avLst>
          </a:prstGeom>
          <a:solidFill>
            <a:srgbClr val="E5E7EB"/>
          </a:solidFill>
          <a:ln/>
        </p:spPr>
        <p:txBody>
          <a:bodyPr/>
          <a:lstStyle/>
          <a:p>
            <a:endParaRPr lang="en-US"/>
          </a:p>
        </p:txBody>
      </p:sp>
      <p:sp>
        <p:nvSpPr>
          <p:cNvPr id="43" name="Shape 37"/>
          <p:cNvSpPr/>
          <p:nvPr/>
        </p:nvSpPr>
        <p:spPr>
          <a:xfrm>
            <a:off x="6640373" y="2888590"/>
            <a:ext cx="4419295" cy="694944"/>
          </a:xfrm>
          <a:prstGeom prst="roundRect">
            <a:avLst>
              <a:gd name="adj" fmla="val 7210"/>
            </a:avLst>
          </a:prstGeom>
          <a:solidFill>
            <a:srgbClr val="EFF6FF"/>
          </a:solidFill>
          <a:ln w="12700">
            <a:solidFill>
              <a:srgbClr val="DBEAFE"/>
            </a:solidFill>
            <a:prstDash val="solid"/>
          </a:ln>
        </p:spPr>
        <p:txBody>
          <a:bodyPr/>
          <a:lstStyle/>
          <a:p>
            <a:endParaRPr lang="en-US"/>
          </a:p>
        </p:txBody>
      </p:sp>
      <p:sp>
        <p:nvSpPr>
          <p:cNvPr id="44" name="Shape 38"/>
          <p:cNvSpPr/>
          <p:nvPr/>
        </p:nvSpPr>
        <p:spPr>
          <a:xfrm>
            <a:off x="6766560" y="3043123"/>
            <a:ext cx="314554" cy="314554"/>
          </a:xfrm>
          <a:prstGeom prst="roundRect">
            <a:avLst>
              <a:gd name="adj" fmla="val 290697"/>
            </a:avLst>
          </a:prstGeom>
          <a:solidFill>
            <a:srgbClr val="BFDBFE"/>
          </a:solidFill>
          <a:ln/>
        </p:spPr>
        <p:txBody>
          <a:bodyPr/>
          <a:lstStyle/>
          <a:p>
            <a:endParaRPr lang="en-US"/>
          </a:p>
        </p:txBody>
      </p:sp>
      <p:sp>
        <p:nvSpPr>
          <p:cNvPr id="45" name="Shape 39"/>
          <p:cNvSpPr/>
          <p:nvPr/>
        </p:nvSpPr>
        <p:spPr>
          <a:xfrm>
            <a:off x="7189013" y="3069641"/>
            <a:ext cx="1257300" cy="142646"/>
          </a:xfrm>
          <a:prstGeom prst="roundRect">
            <a:avLst>
              <a:gd name="adj" fmla="val 170941"/>
            </a:avLst>
          </a:prstGeom>
          <a:solidFill>
            <a:srgbClr val="93C5FD"/>
          </a:solidFill>
          <a:ln/>
        </p:spPr>
        <p:txBody>
          <a:bodyPr/>
          <a:lstStyle/>
          <a:p>
            <a:endParaRPr lang="en-US"/>
          </a:p>
        </p:txBody>
      </p:sp>
      <p:sp>
        <p:nvSpPr>
          <p:cNvPr id="46" name="Shape 40"/>
          <p:cNvSpPr/>
          <p:nvPr/>
        </p:nvSpPr>
        <p:spPr>
          <a:xfrm>
            <a:off x="7186270" y="3259836"/>
            <a:ext cx="2809951" cy="133502"/>
          </a:xfrm>
          <a:prstGeom prst="roundRect">
            <a:avLst>
              <a:gd name="adj" fmla="val 195695"/>
            </a:avLst>
          </a:prstGeom>
          <a:solidFill>
            <a:srgbClr val="BFDBFE"/>
          </a:solidFill>
          <a:ln/>
        </p:spPr>
        <p:txBody>
          <a:bodyPr/>
          <a:lstStyle/>
          <a:p>
            <a:endParaRPr lang="en-US"/>
          </a:p>
        </p:txBody>
      </p:sp>
      <p:sp>
        <p:nvSpPr>
          <p:cNvPr id="47" name="Shape 41"/>
          <p:cNvSpPr/>
          <p:nvPr/>
        </p:nvSpPr>
        <p:spPr>
          <a:xfrm>
            <a:off x="6627571" y="3611880"/>
            <a:ext cx="4419295" cy="694944"/>
          </a:xfrm>
          <a:prstGeom prst="roundRect">
            <a:avLst>
              <a:gd name="adj" fmla="val 7210"/>
            </a:avLst>
          </a:prstGeom>
          <a:solidFill>
            <a:srgbClr val="ECFDF5"/>
          </a:solidFill>
          <a:ln w="12700">
            <a:solidFill>
              <a:srgbClr val="D1FAE5"/>
            </a:solidFill>
            <a:prstDash val="solid"/>
          </a:ln>
        </p:spPr>
        <p:txBody>
          <a:bodyPr/>
          <a:lstStyle/>
          <a:p>
            <a:endParaRPr lang="en-US"/>
          </a:p>
        </p:txBody>
      </p:sp>
      <p:sp>
        <p:nvSpPr>
          <p:cNvPr id="48" name="Shape 42"/>
          <p:cNvSpPr/>
          <p:nvPr/>
        </p:nvSpPr>
        <p:spPr>
          <a:xfrm>
            <a:off x="6753758" y="3766414"/>
            <a:ext cx="314554" cy="314554"/>
          </a:xfrm>
          <a:prstGeom prst="roundRect">
            <a:avLst>
              <a:gd name="adj" fmla="val 290697"/>
            </a:avLst>
          </a:prstGeom>
          <a:solidFill>
            <a:srgbClr val="A7F3D0"/>
          </a:solidFill>
          <a:ln/>
        </p:spPr>
        <p:txBody>
          <a:bodyPr/>
          <a:lstStyle/>
          <a:p>
            <a:endParaRPr lang="en-US"/>
          </a:p>
        </p:txBody>
      </p:sp>
      <p:sp>
        <p:nvSpPr>
          <p:cNvPr id="49" name="Shape 43"/>
          <p:cNvSpPr/>
          <p:nvPr/>
        </p:nvSpPr>
        <p:spPr>
          <a:xfrm>
            <a:off x="7176211" y="3792931"/>
            <a:ext cx="1257300" cy="142646"/>
          </a:xfrm>
          <a:prstGeom prst="roundRect">
            <a:avLst>
              <a:gd name="adj" fmla="val 170941"/>
            </a:avLst>
          </a:prstGeom>
          <a:solidFill>
            <a:srgbClr val="6EE7B7"/>
          </a:solidFill>
          <a:ln/>
        </p:spPr>
        <p:txBody>
          <a:bodyPr/>
          <a:lstStyle/>
          <a:p>
            <a:endParaRPr lang="en-US"/>
          </a:p>
        </p:txBody>
      </p:sp>
      <p:sp>
        <p:nvSpPr>
          <p:cNvPr id="50" name="Shape 44"/>
          <p:cNvSpPr/>
          <p:nvPr/>
        </p:nvSpPr>
        <p:spPr>
          <a:xfrm>
            <a:off x="7173468" y="3983126"/>
            <a:ext cx="2809951" cy="133502"/>
          </a:xfrm>
          <a:prstGeom prst="roundRect">
            <a:avLst>
              <a:gd name="adj" fmla="val 195695"/>
            </a:avLst>
          </a:prstGeom>
          <a:solidFill>
            <a:srgbClr val="A7F3D0"/>
          </a:solidFill>
          <a:ln/>
        </p:spPr>
        <p:txBody>
          <a:bodyPr/>
          <a:lstStyle/>
          <a:p>
            <a:endParaRPr lang="en-US"/>
          </a:p>
        </p:txBody>
      </p:sp>
      <p:sp>
        <p:nvSpPr>
          <p:cNvPr id="51" name="Shape 45"/>
          <p:cNvSpPr/>
          <p:nvPr/>
        </p:nvSpPr>
        <p:spPr>
          <a:xfrm>
            <a:off x="5099609" y="4423867"/>
            <a:ext cx="1438351" cy="333756"/>
          </a:xfrm>
          <a:prstGeom prst="roundRect">
            <a:avLst>
              <a:gd name="adj" fmla="val 31311"/>
            </a:avLst>
          </a:prstGeom>
          <a:solidFill>
            <a:srgbClr val="F3F4F6"/>
          </a:solidFill>
          <a:ln/>
        </p:spPr>
        <p:txBody>
          <a:bodyPr/>
          <a:lstStyle/>
          <a:p>
            <a:endParaRPr lang="en-US"/>
          </a:p>
        </p:txBody>
      </p:sp>
      <p:sp>
        <p:nvSpPr>
          <p:cNvPr id="52" name="Shape 46"/>
          <p:cNvSpPr/>
          <p:nvPr/>
        </p:nvSpPr>
        <p:spPr>
          <a:xfrm>
            <a:off x="6599225" y="4450385"/>
            <a:ext cx="1438351" cy="333756"/>
          </a:xfrm>
          <a:prstGeom prst="roundRect">
            <a:avLst>
              <a:gd name="adj" fmla="val 31311"/>
            </a:avLst>
          </a:prstGeom>
          <a:solidFill>
            <a:srgbClr val="F3F4F6"/>
          </a:solidFill>
          <a:ln/>
        </p:spPr>
        <p:txBody>
          <a:bodyPr/>
          <a:lstStyle/>
          <a:p>
            <a:endParaRPr lang="en-US"/>
          </a:p>
        </p:txBody>
      </p:sp>
      <p:sp>
        <p:nvSpPr>
          <p:cNvPr id="53" name="Shape 47"/>
          <p:cNvSpPr/>
          <p:nvPr/>
        </p:nvSpPr>
        <p:spPr>
          <a:xfrm>
            <a:off x="8098841" y="4475988"/>
            <a:ext cx="1438351" cy="333756"/>
          </a:xfrm>
          <a:prstGeom prst="roundRect">
            <a:avLst>
              <a:gd name="adj" fmla="val 31311"/>
            </a:avLst>
          </a:prstGeom>
          <a:solidFill>
            <a:srgbClr val="F3F4F6"/>
          </a:solidFill>
          <a:ln/>
        </p:spPr>
        <p:txBody>
          <a:bodyPr/>
          <a:lstStyle/>
          <a:p>
            <a:endParaRPr lang="en-US"/>
          </a:p>
        </p:txBody>
      </p:sp>
      <p:sp>
        <p:nvSpPr>
          <p:cNvPr id="54" name="Shape 48"/>
          <p:cNvSpPr/>
          <p:nvPr/>
        </p:nvSpPr>
        <p:spPr>
          <a:xfrm>
            <a:off x="9599371" y="4502506"/>
            <a:ext cx="1438351" cy="333756"/>
          </a:xfrm>
          <a:prstGeom prst="roundRect">
            <a:avLst>
              <a:gd name="adj" fmla="val 31311"/>
            </a:avLst>
          </a:prstGeom>
          <a:solidFill>
            <a:srgbClr val="F3F4F6"/>
          </a:solidFill>
          <a:ln/>
        </p:spPr>
        <p:txBody>
          <a:bodyPr/>
          <a:lstStyle/>
          <a:p>
            <a:endParaRPr lang="en-US"/>
          </a:p>
        </p:txBody>
      </p:sp>
      <p:sp>
        <p:nvSpPr>
          <p:cNvPr id="55" name="Shape 49"/>
          <p:cNvSpPr/>
          <p:nvPr/>
        </p:nvSpPr>
        <p:spPr>
          <a:xfrm>
            <a:off x="5092294" y="4804258"/>
            <a:ext cx="1438351" cy="333756"/>
          </a:xfrm>
          <a:prstGeom prst="roundRect">
            <a:avLst>
              <a:gd name="adj" fmla="val 31311"/>
            </a:avLst>
          </a:prstGeom>
          <a:solidFill>
            <a:srgbClr val="FFFFFF"/>
          </a:solidFill>
          <a:ln w="12700">
            <a:solidFill>
              <a:srgbClr val="F3F4F6"/>
            </a:solidFill>
            <a:prstDash val="solid"/>
          </a:ln>
        </p:spPr>
        <p:txBody>
          <a:bodyPr/>
          <a:lstStyle/>
          <a:p>
            <a:endParaRPr lang="en-US"/>
          </a:p>
        </p:txBody>
      </p:sp>
      <p:sp>
        <p:nvSpPr>
          <p:cNvPr id="56" name="Shape 50"/>
          <p:cNvSpPr/>
          <p:nvPr/>
        </p:nvSpPr>
        <p:spPr>
          <a:xfrm>
            <a:off x="8092440" y="4857293"/>
            <a:ext cx="1438351" cy="333756"/>
          </a:xfrm>
          <a:prstGeom prst="roundRect">
            <a:avLst>
              <a:gd name="adj" fmla="val 31311"/>
            </a:avLst>
          </a:prstGeom>
          <a:solidFill>
            <a:srgbClr val="FFFFFF"/>
          </a:solidFill>
          <a:ln w="12700">
            <a:solidFill>
              <a:srgbClr val="F3F4F6"/>
            </a:solidFill>
            <a:prstDash val="solid"/>
          </a:ln>
        </p:spPr>
        <p:txBody>
          <a:bodyPr/>
          <a:lstStyle/>
          <a:p>
            <a:endParaRPr lang="en-US"/>
          </a:p>
        </p:txBody>
      </p:sp>
      <p:sp>
        <p:nvSpPr>
          <p:cNvPr id="57" name="Shape 51"/>
          <p:cNvSpPr/>
          <p:nvPr/>
        </p:nvSpPr>
        <p:spPr>
          <a:xfrm>
            <a:off x="9592970" y="4882896"/>
            <a:ext cx="1438351" cy="333756"/>
          </a:xfrm>
          <a:prstGeom prst="roundRect">
            <a:avLst>
              <a:gd name="adj" fmla="val 31311"/>
            </a:avLst>
          </a:prstGeom>
          <a:solidFill>
            <a:srgbClr val="FFFFFF"/>
          </a:solidFill>
          <a:ln w="12700">
            <a:solidFill>
              <a:srgbClr val="F3F4F6"/>
            </a:solidFill>
            <a:prstDash val="solid"/>
          </a:ln>
        </p:spPr>
        <p:txBody>
          <a:bodyPr/>
          <a:lstStyle/>
          <a:p>
            <a:endParaRPr lang="en-US"/>
          </a:p>
        </p:txBody>
      </p:sp>
      <p:sp>
        <p:nvSpPr>
          <p:cNvPr id="58" name="Shape 52"/>
          <p:cNvSpPr/>
          <p:nvPr/>
        </p:nvSpPr>
        <p:spPr>
          <a:xfrm>
            <a:off x="5085893" y="5185562"/>
            <a:ext cx="1438351" cy="333756"/>
          </a:xfrm>
          <a:prstGeom prst="roundRect">
            <a:avLst>
              <a:gd name="adj" fmla="val 31311"/>
            </a:avLst>
          </a:prstGeom>
          <a:solidFill>
            <a:srgbClr val="FFFFFF"/>
          </a:solidFill>
          <a:ln w="12700">
            <a:solidFill>
              <a:srgbClr val="F3F4F6"/>
            </a:solidFill>
            <a:prstDash val="solid"/>
          </a:ln>
        </p:spPr>
        <p:txBody>
          <a:bodyPr/>
          <a:lstStyle/>
          <a:p>
            <a:endParaRPr lang="en-US"/>
          </a:p>
        </p:txBody>
      </p:sp>
      <p:sp>
        <p:nvSpPr>
          <p:cNvPr id="59" name="Shape 53"/>
          <p:cNvSpPr/>
          <p:nvPr/>
        </p:nvSpPr>
        <p:spPr>
          <a:xfrm>
            <a:off x="6586423" y="5212080"/>
            <a:ext cx="1438351" cy="333756"/>
          </a:xfrm>
          <a:prstGeom prst="roundRect">
            <a:avLst>
              <a:gd name="adj" fmla="val 31311"/>
            </a:avLst>
          </a:prstGeom>
          <a:solidFill>
            <a:srgbClr val="FFFFFF"/>
          </a:solidFill>
          <a:ln w="12700">
            <a:solidFill>
              <a:srgbClr val="F3F4F6"/>
            </a:solidFill>
            <a:prstDash val="solid"/>
          </a:ln>
        </p:spPr>
        <p:txBody>
          <a:bodyPr/>
          <a:lstStyle/>
          <a:p>
            <a:endParaRPr lang="en-US"/>
          </a:p>
        </p:txBody>
      </p:sp>
      <p:sp>
        <p:nvSpPr>
          <p:cNvPr id="60" name="Shape 54"/>
          <p:cNvSpPr/>
          <p:nvPr/>
        </p:nvSpPr>
        <p:spPr>
          <a:xfrm>
            <a:off x="8086039" y="5237683"/>
            <a:ext cx="1438351" cy="333756"/>
          </a:xfrm>
          <a:prstGeom prst="roundRect">
            <a:avLst>
              <a:gd name="adj" fmla="val 31311"/>
            </a:avLst>
          </a:prstGeom>
          <a:solidFill>
            <a:srgbClr val="FFFFFF"/>
          </a:solidFill>
          <a:ln w="12700">
            <a:solidFill>
              <a:srgbClr val="F3F4F6"/>
            </a:solidFill>
            <a:prstDash val="solid"/>
          </a:ln>
        </p:spPr>
        <p:txBody>
          <a:bodyPr/>
          <a:lstStyle/>
          <a:p>
            <a:endParaRPr lang="en-US"/>
          </a:p>
        </p:txBody>
      </p:sp>
      <p:sp>
        <p:nvSpPr>
          <p:cNvPr id="61" name="Shape 55"/>
          <p:cNvSpPr/>
          <p:nvPr/>
        </p:nvSpPr>
        <p:spPr>
          <a:xfrm>
            <a:off x="9585655" y="5264201"/>
            <a:ext cx="1438351" cy="333756"/>
          </a:xfrm>
          <a:prstGeom prst="roundRect">
            <a:avLst>
              <a:gd name="adj" fmla="val 31311"/>
            </a:avLst>
          </a:prstGeom>
          <a:solidFill>
            <a:srgbClr val="FFFFFF"/>
          </a:solidFill>
          <a:ln w="12700">
            <a:solidFill>
              <a:srgbClr val="F3F4F6"/>
            </a:solidFill>
            <a:prstDash val="solid"/>
          </a:ln>
        </p:spPr>
        <p:txBody>
          <a:bodyPr/>
          <a:lstStyle/>
          <a:p>
            <a:endParaRPr lang="en-US"/>
          </a:p>
        </p:txBody>
      </p:sp>
      <p:sp>
        <p:nvSpPr>
          <p:cNvPr id="62" name="Shape 56"/>
          <p:cNvSpPr/>
          <p:nvPr/>
        </p:nvSpPr>
        <p:spPr>
          <a:xfrm>
            <a:off x="6592824" y="4830775"/>
            <a:ext cx="1438351" cy="333756"/>
          </a:xfrm>
          <a:prstGeom prst="roundRect">
            <a:avLst>
              <a:gd name="adj" fmla="val 31311"/>
            </a:avLst>
          </a:prstGeom>
          <a:solidFill>
            <a:srgbClr val="FEF2F2"/>
          </a:solidFill>
          <a:ln w="12700">
            <a:solidFill>
              <a:srgbClr val="FEE2E2"/>
            </a:solidFill>
            <a:prstDash val="solid"/>
          </a:ln>
        </p:spPr>
        <p:txBody>
          <a:bodyPr/>
          <a:lstStyle/>
          <a:p>
            <a:endParaRPr lang="en-US"/>
          </a:p>
        </p:txBody>
      </p:sp>
      <p:sp>
        <p:nvSpPr>
          <p:cNvPr id="63" name="Shape 57"/>
          <p:cNvSpPr/>
          <p:nvPr/>
        </p:nvSpPr>
        <p:spPr>
          <a:xfrm>
            <a:off x="7857439" y="4938674"/>
            <a:ext cx="85954" cy="85954"/>
          </a:xfrm>
          <a:prstGeom prst="roundRect">
            <a:avLst>
              <a:gd name="adj" fmla="val 1063825"/>
            </a:avLst>
          </a:prstGeom>
          <a:solidFill>
            <a:srgbClr val="F87171"/>
          </a:solidFill>
          <a:ln/>
        </p:spPr>
        <p:txBody>
          <a:bodyPr/>
          <a:lstStyle/>
          <a:p>
            <a:endParaRPr lang="en-US"/>
          </a:p>
        </p:txBody>
      </p:sp>
      <p:sp>
        <p:nvSpPr>
          <p:cNvPr id="64" name="Shape 58"/>
          <p:cNvSpPr/>
          <p:nvPr/>
        </p:nvSpPr>
        <p:spPr>
          <a:xfrm>
            <a:off x="4951780" y="5958637"/>
            <a:ext cx="6400800" cy="552298"/>
          </a:xfrm>
          <a:prstGeom prst="roundRect">
            <a:avLst>
              <a:gd name="adj" fmla="val 22836"/>
            </a:avLst>
          </a:prstGeom>
          <a:solidFill>
            <a:srgbClr val="FFFFFF"/>
          </a:solidFill>
          <a:ln w="12700">
            <a:solidFill>
              <a:srgbClr val="E5E7EB"/>
            </a:solidFill>
            <a:prstDash val="solid"/>
          </a:ln>
          <a:effectLst>
            <a:outerShdw blurRad="12700" dist="12700" dir="16200000" algn="bl" rotWithShape="0">
              <a:srgbClr val="000000">
                <a:alpha val="75000"/>
              </a:srgbClr>
            </a:outerShdw>
          </a:effectLst>
        </p:spPr>
        <p:txBody>
          <a:bodyPr/>
          <a:lstStyle/>
          <a:p>
            <a:endParaRPr lang="en-US"/>
          </a:p>
        </p:txBody>
      </p:sp>
      <p:sp>
        <p:nvSpPr>
          <p:cNvPr id="65" name="Shape 59"/>
          <p:cNvSpPr/>
          <p:nvPr/>
        </p:nvSpPr>
        <p:spPr>
          <a:xfrm>
            <a:off x="4886554" y="5967781"/>
            <a:ext cx="38405" cy="533095"/>
          </a:xfrm>
          <a:prstGeom prst="roundRect">
            <a:avLst>
              <a:gd name="adj" fmla="val 2380940"/>
            </a:avLst>
          </a:prstGeom>
          <a:solidFill>
            <a:srgbClr val="0784BA"/>
          </a:solidFill>
          <a:ln/>
        </p:spPr>
        <p:txBody>
          <a:bodyPr/>
          <a:lstStyle/>
          <a:p>
            <a:endParaRPr lang="en-US"/>
          </a:p>
        </p:txBody>
      </p:sp>
      <p:sp>
        <p:nvSpPr>
          <p:cNvPr id="66" name="Shape 60"/>
          <p:cNvSpPr/>
          <p:nvPr/>
        </p:nvSpPr>
        <p:spPr>
          <a:xfrm>
            <a:off x="4962449" y="6043676"/>
            <a:ext cx="2076602" cy="381305"/>
          </a:xfrm>
          <a:prstGeom prst="roundRect">
            <a:avLst>
              <a:gd name="adj" fmla="val 23981"/>
            </a:avLst>
          </a:prstGeom>
          <a:solidFill>
            <a:srgbClr val="EFF6FF"/>
          </a:solidFill>
          <a:ln/>
        </p:spPr>
        <p:txBody>
          <a:bodyPr/>
          <a:lstStyle/>
          <a:p>
            <a:endParaRPr lang="en-US"/>
          </a:p>
        </p:txBody>
      </p:sp>
      <p:sp>
        <p:nvSpPr>
          <p:cNvPr id="67" name="Shape 61"/>
          <p:cNvSpPr/>
          <p:nvPr/>
        </p:nvSpPr>
        <p:spPr>
          <a:xfrm>
            <a:off x="5552237" y="6120486"/>
            <a:ext cx="228600" cy="228600"/>
          </a:xfrm>
          <a:prstGeom prst="roundRect">
            <a:avLst>
              <a:gd name="adj" fmla="val 400000"/>
            </a:avLst>
          </a:prstGeom>
          <a:solidFill>
            <a:srgbClr val="0784BA"/>
          </a:solidFill>
          <a:ln/>
        </p:spPr>
        <p:txBody>
          <a:bodyPr/>
          <a:lstStyle/>
          <a:p>
            <a:endParaRPr lang="en-US"/>
          </a:p>
        </p:txBody>
      </p:sp>
      <p:sp>
        <p:nvSpPr>
          <p:cNvPr id="68" name="Text 62"/>
          <p:cNvSpPr txBox="1"/>
          <p:nvPr/>
        </p:nvSpPr>
        <p:spPr>
          <a:xfrm>
            <a:off x="5661964" y="6157976"/>
            <a:ext cx="171907" cy="152705"/>
          </a:xfrm>
          <a:prstGeom prst="rect">
            <a:avLst/>
          </a:prstGeom>
          <a:noFill/>
          <a:ln/>
        </p:spPr>
        <p:txBody>
          <a:bodyPr wrap="square" lIns="0" tIns="0" rIns="0" bIns="0" rtlCol="0" anchor="ctr"/>
          <a:lstStyle/>
          <a:p>
            <a:pPr marL="0" indent="0" algn="l">
              <a:buNone/>
            </a:pPr>
            <a:r>
              <a:rPr lang="en-US" sz="900" b="1" dirty="0">
                <a:solidFill>
                  <a:srgbClr val="FFFFFF"/>
                </a:solidFill>
                <a:latin typeface="ui-sans-serif" pitchFamily="34" charset="0"/>
                <a:ea typeface="ui-sans-serif" pitchFamily="34" charset="-122"/>
                <a:cs typeface="ui-sans-serif" pitchFamily="34" charset="-120"/>
              </a:rPr>
              <a:t>1</a:t>
            </a:r>
            <a:endParaRPr lang="en-US" sz="900" dirty="0"/>
          </a:p>
        </p:txBody>
      </p:sp>
      <p:sp>
        <p:nvSpPr>
          <p:cNvPr id="69" name="Text 63"/>
          <p:cNvSpPr txBox="1"/>
          <p:nvPr/>
        </p:nvSpPr>
        <p:spPr>
          <a:xfrm>
            <a:off x="5930798" y="6148832"/>
            <a:ext cx="662026" cy="162763"/>
          </a:xfrm>
          <a:prstGeom prst="rect">
            <a:avLst/>
          </a:prstGeom>
          <a:noFill/>
          <a:ln/>
        </p:spPr>
        <p:txBody>
          <a:bodyPr wrap="square" lIns="0" tIns="0" rIns="0" bIns="0" rtlCol="0" anchor="ctr"/>
          <a:lstStyle/>
          <a:p>
            <a:pPr marL="0" indent="0" algn="l">
              <a:buNone/>
            </a:pPr>
            <a:r>
              <a:rPr lang="en-US" sz="1000" b="1" dirty="0">
                <a:solidFill>
                  <a:srgbClr val="0784BA"/>
                </a:solidFill>
                <a:latin typeface="Tenor Sans" pitchFamily="34" charset="0"/>
                <a:ea typeface="Tenor Sans" pitchFamily="34" charset="-122"/>
                <a:cs typeface="Tenor Sans" pitchFamily="34" charset="-120"/>
              </a:rPr>
              <a:t>SCREEN</a:t>
            </a:r>
            <a:endParaRPr lang="en-US" sz="1000" dirty="0"/>
          </a:p>
        </p:txBody>
      </p:sp>
      <p:sp>
        <p:nvSpPr>
          <p:cNvPr id="70" name="Shape 64"/>
          <p:cNvSpPr/>
          <p:nvPr/>
        </p:nvSpPr>
        <p:spPr>
          <a:xfrm>
            <a:off x="7637069" y="6120486"/>
            <a:ext cx="228600" cy="228600"/>
          </a:xfrm>
          <a:prstGeom prst="roundRect">
            <a:avLst>
              <a:gd name="adj" fmla="val 400000"/>
            </a:avLst>
          </a:prstGeom>
          <a:solidFill>
            <a:srgbClr val="E5E7EB"/>
          </a:solidFill>
          <a:ln/>
        </p:spPr>
        <p:txBody>
          <a:bodyPr/>
          <a:lstStyle/>
          <a:p>
            <a:endParaRPr lang="en-US"/>
          </a:p>
        </p:txBody>
      </p:sp>
      <p:sp>
        <p:nvSpPr>
          <p:cNvPr id="71" name="Text 65"/>
          <p:cNvSpPr txBox="1"/>
          <p:nvPr/>
        </p:nvSpPr>
        <p:spPr>
          <a:xfrm>
            <a:off x="7746796" y="6157976"/>
            <a:ext cx="171907" cy="152705"/>
          </a:xfrm>
          <a:prstGeom prst="rect">
            <a:avLst/>
          </a:prstGeom>
          <a:noFill/>
          <a:ln/>
        </p:spPr>
        <p:txBody>
          <a:bodyPr wrap="square" lIns="0" tIns="0" rIns="0" bIns="0" rtlCol="0" anchor="ctr"/>
          <a:lstStyle/>
          <a:p>
            <a:pPr marL="0" indent="0" algn="l">
              <a:buNone/>
            </a:pPr>
            <a:r>
              <a:rPr lang="en-US" sz="900" b="1" dirty="0">
                <a:solidFill>
                  <a:srgbClr val="4B5563"/>
                </a:solidFill>
                <a:latin typeface="ui-sans-serif" pitchFamily="34" charset="0"/>
                <a:ea typeface="ui-sans-serif" pitchFamily="34" charset="-122"/>
                <a:cs typeface="ui-sans-serif" pitchFamily="34" charset="-120"/>
              </a:rPr>
              <a:t>2</a:t>
            </a:r>
            <a:endParaRPr lang="en-US" sz="900" dirty="0"/>
          </a:p>
        </p:txBody>
      </p:sp>
      <p:sp>
        <p:nvSpPr>
          <p:cNvPr id="72" name="Text 66"/>
          <p:cNvSpPr txBox="1"/>
          <p:nvPr/>
        </p:nvSpPr>
        <p:spPr>
          <a:xfrm>
            <a:off x="8015630" y="6148832"/>
            <a:ext cx="643738" cy="162763"/>
          </a:xfrm>
          <a:prstGeom prst="rect">
            <a:avLst/>
          </a:prstGeom>
          <a:noFill/>
          <a:ln/>
        </p:spPr>
        <p:txBody>
          <a:bodyPr wrap="square" lIns="0" tIns="0" rIns="0" bIns="0" rtlCol="0" anchor="ctr"/>
          <a:lstStyle/>
          <a:p>
            <a:pPr marL="0" indent="0" algn="l">
              <a:buNone/>
            </a:pPr>
            <a:r>
              <a:rPr lang="en-US" sz="1000" b="1" dirty="0">
                <a:solidFill>
                  <a:srgbClr val="6B7280"/>
                </a:solidFill>
                <a:latin typeface="Tenor Sans" pitchFamily="34" charset="0"/>
                <a:ea typeface="Tenor Sans" pitchFamily="34" charset="-122"/>
                <a:cs typeface="Tenor Sans" pitchFamily="34" charset="-120"/>
              </a:rPr>
              <a:t>DEEPEN</a:t>
            </a:r>
            <a:endParaRPr lang="en-US" sz="1000" dirty="0"/>
          </a:p>
        </p:txBody>
      </p:sp>
      <p:sp>
        <p:nvSpPr>
          <p:cNvPr id="73" name="Shape 67"/>
          <p:cNvSpPr/>
          <p:nvPr/>
        </p:nvSpPr>
        <p:spPr>
          <a:xfrm>
            <a:off x="9721901" y="6120486"/>
            <a:ext cx="228600" cy="228600"/>
          </a:xfrm>
          <a:prstGeom prst="roundRect">
            <a:avLst>
              <a:gd name="adj" fmla="val 400000"/>
            </a:avLst>
          </a:prstGeom>
          <a:solidFill>
            <a:srgbClr val="E5E7EB"/>
          </a:solidFill>
          <a:ln/>
        </p:spPr>
        <p:txBody>
          <a:bodyPr/>
          <a:lstStyle/>
          <a:p>
            <a:endParaRPr lang="en-US"/>
          </a:p>
        </p:txBody>
      </p:sp>
      <p:sp>
        <p:nvSpPr>
          <p:cNvPr id="74" name="Text 68"/>
          <p:cNvSpPr txBox="1"/>
          <p:nvPr/>
        </p:nvSpPr>
        <p:spPr>
          <a:xfrm>
            <a:off x="9831628" y="6157976"/>
            <a:ext cx="171907" cy="152705"/>
          </a:xfrm>
          <a:prstGeom prst="rect">
            <a:avLst/>
          </a:prstGeom>
          <a:noFill/>
          <a:ln/>
        </p:spPr>
        <p:txBody>
          <a:bodyPr wrap="square" lIns="0" tIns="0" rIns="0" bIns="0" rtlCol="0" anchor="ctr"/>
          <a:lstStyle/>
          <a:p>
            <a:pPr marL="0" indent="0" algn="l">
              <a:buNone/>
            </a:pPr>
            <a:r>
              <a:rPr lang="en-US" sz="900" b="1" dirty="0">
                <a:solidFill>
                  <a:srgbClr val="4B5563"/>
                </a:solidFill>
                <a:latin typeface="ui-sans-serif" pitchFamily="34" charset="0"/>
                <a:ea typeface="ui-sans-serif" pitchFamily="34" charset="-122"/>
                <a:cs typeface="ui-sans-serif" pitchFamily="34" charset="-120"/>
              </a:rPr>
              <a:t>3</a:t>
            </a:r>
            <a:endParaRPr lang="en-US" sz="900" dirty="0"/>
          </a:p>
        </p:txBody>
      </p:sp>
      <p:sp>
        <p:nvSpPr>
          <p:cNvPr id="75" name="Text 69"/>
          <p:cNvSpPr txBox="1"/>
          <p:nvPr/>
        </p:nvSpPr>
        <p:spPr>
          <a:xfrm>
            <a:off x="10100462" y="6148832"/>
            <a:ext cx="624535" cy="162763"/>
          </a:xfrm>
          <a:prstGeom prst="rect">
            <a:avLst/>
          </a:prstGeom>
          <a:noFill/>
          <a:ln/>
        </p:spPr>
        <p:txBody>
          <a:bodyPr wrap="square" lIns="0" tIns="0" rIns="0" bIns="0" rtlCol="0" anchor="ctr"/>
          <a:lstStyle/>
          <a:p>
            <a:pPr marL="0" indent="0" algn="l">
              <a:buNone/>
            </a:pPr>
            <a:r>
              <a:rPr lang="en-US" sz="1000" b="1" dirty="0">
                <a:solidFill>
                  <a:srgbClr val="6B7280"/>
                </a:solidFill>
                <a:latin typeface="Tenor Sans" pitchFamily="34" charset="0"/>
                <a:ea typeface="Tenor Sans" pitchFamily="34" charset="-122"/>
                <a:cs typeface="Tenor Sans" pitchFamily="34" charset="-120"/>
              </a:rPr>
              <a:t>DECIDE</a:t>
            </a:r>
            <a:endParaRPr lang="en-US" sz="1000" dirty="0"/>
          </a:p>
        </p:txBody>
      </p:sp>
      <p:sp>
        <p:nvSpPr>
          <p:cNvPr id="76" name="Text 5">
            <a:extLst>
              <a:ext uri="{FF2B5EF4-FFF2-40B4-BE49-F238E27FC236}">
                <a16:creationId xmlns:a16="http://schemas.microsoft.com/office/drawing/2014/main" id="{F18B1BEE-B8B9-277C-ED66-1BBA0D97A1CB}"/>
              </a:ext>
            </a:extLst>
          </p:cNvPr>
          <p:cNvSpPr txBox="1"/>
          <p:nvPr/>
        </p:nvSpPr>
        <p:spPr>
          <a:xfrm>
            <a:off x="11318443" y="448056"/>
            <a:ext cx="676656" cy="400507"/>
          </a:xfrm>
          <a:prstGeom prst="rect">
            <a:avLst/>
          </a:prstGeom>
          <a:noFill/>
          <a:ln/>
        </p:spPr>
        <p:txBody>
          <a:bodyPr wrap="square" lIns="0" tIns="0" rIns="0" bIns="0" rtlCol="0" anchor="ctr"/>
          <a:lstStyle/>
          <a:p>
            <a:pPr marL="0" indent="0" algn="r">
              <a:buNone/>
            </a:pPr>
            <a:r>
              <a:rPr lang="en-US" sz="2700" b="1" dirty="0">
                <a:solidFill>
                  <a:srgbClr val="9CA3AF">
                    <a:alpha val="30000"/>
                  </a:srgbClr>
                </a:solidFill>
                <a:latin typeface="Karla" pitchFamily="34" charset="0"/>
                <a:ea typeface="Karla" pitchFamily="34" charset="-122"/>
                <a:cs typeface="Karla" pitchFamily="34" charset="-120"/>
              </a:rPr>
              <a:t>29</a:t>
            </a:r>
            <a:endParaRPr lang="en-US" sz="27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3F4F6"/>
          </a:solidFill>
          <a:ln/>
        </p:spPr>
        <p:txBody>
          <a:bodyPr/>
          <a:lstStyle/>
          <a:p>
            <a:endParaRPr lang="en-US"/>
          </a:p>
        </p:txBody>
      </p:sp>
      <p:sp>
        <p:nvSpPr>
          <p:cNvPr id="3" name="Shape 1"/>
          <p:cNvSpPr/>
          <p:nvPr/>
        </p:nvSpPr>
        <p:spPr>
          <a:xfrm>
            <a:off x="0" y="0"/>
            <a:ext cx="12191695" cy="6858000"/>
          </a:xfrm>
          <a:prstGeom prst="rect">
            <a:avLst/>
          </a:prstGeom>
          <a:solidFill>
            <a:srgbClr val="FFFFFF"/>
          </a:solidFill>
          <a:ln/>
          <a:effectLst>
            <a:outerShdw blurRad="12700" dist="12700" dir="16200000" algn="bl" rotWithShape="0">
              <a:srgbClr val="000000">
                <a:alpha val="75000"/>
              </a:srgbClr>
            </a:outerShdw>
          </a:effectLst>
        </p:spPr>
        <p:txBody>
          <a:bodyPr/>
          <a:lstStyle/>
          <a:p>
            <a:endParaRPr lang="en-US"/>
          </a:p>
        </p:txBody>
      </p:sp>
      <p:sp>
        <p:nvSpPr>
          <p:cNvPr id="4" name="Shape 2"/>
          <p:cNvSpPr/>
          <p:nvPr/>
        </p:nvSpPr>
        <p:spPr>
          <a:xfrm>
            <a:off x="0" y="0"/>
            <a:ext cx="114300" cy="6858000"/>
          </a:xfrm>
          <a:prstGeom prst="rect">
            <a:avLst/>
          </a:prstGeom>
          <a:solidFill>
            <a:srgbClr val="0784BA"/>
          </a:solidFill>
          <a:ln/>
        </p:spPr>
        <p:txBody>
          <a:bodyPr/>
          <a:lstStyle/>
          <a:p>
            <a:endParaRPr lang="en-US"/>
          </a:p>
        </p:txBody>
      </p:sp>
      <p:sp>
        <p:nvSpPr>
          <p:cNvPr id="5" name="Shape 3"/>
          <p:cNvSpPr/>
          <p:nvPr/>
        </p:nvSpPr>
        <p:spPr>
          <a:xfrm>
            <a:off x="114300" y="0"/>
            <a:ext cx="57607" cy="6858000"/>
          </a:xfrm>
          <a:prstGeom prst="rect">
            <a:avLst/>
          </a:prstGeom>
          <a:solidFill>
            <a:srgbClr val="1E997C"/>
          </a:solidFill>
          <a:ln/>
        </p:spPr>
        <p:txBody>
          <a:bodyPr/>
          <a:lstStyle/>
          <a:p>
            <a:endParaRPr lang="en-US"/>
          </a:p>
        </p:txBody>
      </p:sp>
      <p:sp>
        <p:nvSpPr>
          <p:cNvPr id="6" name="Shape 4"/>
          <p:cNvSpPr/>
          <p:nvPr/>
        </p:nvSpPr>
        <p:spPr>
          <a:xfrm>
            <a:off x="171907" y="0"/>
            <a:ext cx="12020702" cy="6858000"/>
          </a:xfrm>
          <a:prstGeom prst="rect">
            <a:avLst/>
          </a:prstGeom>
          <a:solidFill>
            <a:srgbClr val="FFFFFF">
              <a:alpha val="95000"/>
            </a:srgbClr>
          </a:solidFill>
          <a:ln/>
        </p:spPr>
        <p:txBody>
          <a:bodyPr/>
          <a:lstStyle/>
          <a:p>
            <a:endParaRPr lang="en-US"/>
          </a:p>
        </p:txBody>
      </p:sp>
      <p:sp>
        <p:nvSpPr>
          <p:cNvPr id="7" name="Shape 5"/>
          <p:cNvSpPr/>
          <p:nvPr/>
        </p:nvSpPr>
        <p:spPr>
          <a:xfrm>
            <a:off x="8535009" y="0"/>
            <a:ext cx="3657600" cy="3657600"/>
          </a:xfrm>
          <a:prstGeom prst="rect">
            <a:avLst/>
          </a:prstGeom>
          <a:solidFill>
            <a:srgbClr val="F9FAFB">
              <a:alpha val="50000"/>
            </a:srgbClr>
          </a:solidFill>
          <a:ln/>
        </p:spPr>
        <p:txBody>
          <a:bodyPr/>
          <a:lstStyle/>
          <a:p>
            <a:endParaRPr lang="en-US"/>
          </a:p>
        </p:txBody>
      </p:sp>
      <p:pic>
        <p:nvPicPr>
          <p:cNvPr id="8" name="Image 0" descr="preencoded.png"/>
          <p:cNvPicPr>
            <a:picLocks noChangeAspect="1"/>
          </p:cNvPicPr>
          <p:nvPr/>
        </p:nvPicPr>
        <p:blipFill>
          <a:blip r:embed="rId3"/>
          <a:srcRect l="8984" r="8984"/>
          <a:stretch/>
        </p:blipFill>
        <p:spPr>
          <a:xfrm>
            <a:off x="780898" y="457200"/>
            <a:ext cx="457200" cy="457200"/>
          </a:xfrm>
          <a:prstGeom prst="rect">
            <a:avLst/>
          </a:prstGeom>
        </p:spPr>
      </p:pic>
      <p:sp>
        <p:nvSpPr>
          <p:cNvPr id="9" name="Text 6"/>
          <p:cNvSpPr txBox="1"/>
          <p:nvPr/>
        </p:nvSpPr>
        <p:spPr>
          <a:xfrm>
            <a:off x="1352398" y="476402"/>
            <a:ext cx="581558" cy="181051"/>
          </a:xfrm>
          <a:prstGeom prst="rect">
            <a:avLst/>
          </a:prstGeom>
          <a:noFill/>
          <a:ln/>
        </p:spPr>
        <p:txBody>
          <a:bodyPr wrap="square" lIns="0" tIns="0" rIns="0" bIns="0" rtlCol="0" anchor="ctr"/>
          <a:lstStyle/>
          <a:p>
            <a:pPr marL="0" indent="0" algn="l">
              <a:buNone/>
            </a:pPr>
            <a:r>
              <a:rPr lang="en-US" sz="1200" b="1" dirty="0">
                <a:solidFill>
                  <a:srgbClr val="111827"/>
                </a:solidFill>
                <a:latin typeface="Tenor Sans" pitchFamily="34" charset="0"/>
                <a:ea typeface="Tenor Sans" pitchFamily="34" charset="-122"/>
                <a:cs typeface="Tenor Sans" pitchFamily="34" charset="-120"/>
              </a:rPr>
              <a:t>APSIS</a:t>
            </a:r>
            <a:endParaRPr lang="en-US" sz="1200" dirty="0"/>
          </a:p>
        </p:txBody>
      </p:sp>
      <p:sp>
        <p:nvSpPr>
          <p:cNvPr id="10" name="Text 7"/>
          <p:cNvSpPr txBox="1"/>
          <p:nvPr/>
        </p:nvSpPr>
        <p:spPr>
          <a:xfrm>
            <a:off x="1352398" y="666598"/>
            <a:ext cx="1619402" cy="181051"/>
          </a:xfrm>
          <a:prstGeom prst="rect">
            <a:avLst/>
          </a:prstGeom>
          <a:noFill/>
          <a:ln/>
        </p:spPr>
        <p:txBody>
          <a:bodyPr wrap="square" lIns="0" tIns="0" rIns="0" bIns="0" rtlCol="0" anchor="ctr"/>
          <a:lstStyle/>
          <a:p>
            <a:pPr marL="0" indent="0" algn="l">
              <a:buNone/>
            </a:pPr>
            <a:r>
              <a:rPr lang="en-US" sz="1200" dirty="0">
                <a:solidFill>
                  <a:srgbClr val="6B7280"/>
                </a:solidFill>
                <a:latin typeface="Karla" pitchFamily="34" charset="0"/>
                <a:ea typeface="Karla" pitchFamily="34" charset="-122"/>
                <a:cs typeface="Karla" pitchFamily="34" charset="-120"/>
              </a:rPr>
              <a:t>CONSULTING GROUP</a:t>
            </a:r>
            <a:endParaRPr lang="en-US" sz="1200" dirty="0"/>
          </a:p>
        </p:txBody>
      </p:sp>
      <p:sp>
        <p:nvSpPr>
          <p:cNvPr id="13" name="Shape 10"/>
          <p:cNvSpPr/>
          <p:nvPr/>
        </p:nvSpPr>
        <p:spPr>
          <a:xfrm>
            <a:off x="780898" y="1380744"/>
            <a:ext cx="457200" cy="19202"/>
          </a:xfrm>
          <a:prstGeom prst="rect">
            <a:avLst/>
          </a:prstGeom>
          <a:solidFill>
            <a:srgbClr val="1E997C"/>
          </a:solidFill>
          <a:ln/>
        </p:spPr>
        <p:txBody>
          <a:bodyPr/>
          <a:lstStyle/>
          <a:p>
            <a:endParaRPr lang="en-US"/>
          </a:p>
        </p:txBody>
      </p:sp>
      <p:sp>
        <p:nvSpPr>
          <p:cNvPr id="14" name="Text 11"/>
          <p:cNvSpPr txBox="1"/>
          <p:nvPr/>
        </p:nvSpPr>
        <p:spPr>
          <a:xfrm>
            <a:off x="1352398" y="1304849"/>
            <a:ext cx="995782" cy="162763"/>
          </a:xfrm>
          <a:prstGeom prst="rect">
            <a:avLst/>
          </a:prstGeom>
          <a:noFill/>
          <a:ln/>
        </p:spPr>
        <p:txBody>
          <a:bodyPr wrap="square" lIns="0" tIns="0" rIns="0" bIns="0" rtlCol="0" anchor="ctr"/>
          <a:lstStyle/>
          <a:p>
            <a:pPr marL="0" indent="0" algn="l">
              <a:buNone/>
            </a:pPr>
            <a:r>
              <a:rPr lang="en-US" sz="1000" b="1" dirty="0">
                <a:solidFill>
                  <a:srgbClr val="0784BA"/>
                </a:solidFill>
                <a:latin typeface="Karla" pitchFamily="34" charset="0"/>
                <a:ea typeface="Karla" pitchFamily="34" charset="-122"/>
                <a:cs typeface="Karla" pitchFamily="34" charset="-120"/>
              </a:rPr>
              <a:t>OBJECTIVES</a:t>
            </a:r>
            <a:endParaRPr lang="en-US" sz="1000" dirty="0"/>
          </a:p>
        </p:txBody>
      </p:sp>
      <p:sp>
        <p:nvSpPr>
          <p:cNvPr id="15" name="Text 12"/>
          <p:cNvSpPr txBox="1"/>
          <p:nvPr/>
        </p:nvSpPr>
        <p:spPr>
          <a:xfrm>
            <a:off x="837590" y="1647749"/>
            <a:ext cx="10573207" cy="829361"/>
          </a:xfrm>
          <a:prstGeom prst="rect">
            <a:avLst/>
          </a:prstGeom>
          <a:noFill/>
          <a:ln/>
        </p:spPr>
        <p:txBody>
          <a:bodyPr wrap="square" lIns="0" tIns="0" rIns="0" bIns="0" rtlCol="0" anchor="ctr"/>
          <a:lstStyle/>
          <a:p>
            <a:pPr marL="0" indent="0" algn="l">
              <a:buNone/>
            </a:pPr>
            <a:r>
              <a:rPr lang="en-US" sz="2700" dirty="0">
                <a:solidFill>
                  <a:srgbClr val="111827"/>
                </a:solidFill>
                <a:latin typeface="Tenor Sans" pitchFamily="34" charset="0"/>
                <a:ea typeface="Tenor Sans" pitchFamily="34" charset="-122"/>
                <a:cs typeface="Tenor Sans" pitchFamily="34" charset="-120"/>
              </a:rPr>
              <a:t>Regulatory diligence protects capital </a:t>
            </a:r>
          </a:p>
          <a:p>
            <a:pPr marL="0" indent="0" algn="l">
              <a:buNone/>
            </a:pPr>
            <a:r>
              <a:rPr lang="en-US" sz="2700" dirty="0">
                <a:solidFill>
                  <a:srgbClr val="111827"/>
                </a:solidFill>
                <a:latin typeface="Tenor Sans" pitchFamily="34" charset="0"/>
                <a:ea typeface="Tenor Sans" pitchFamily="34" charset="-122"/>
                <a:cs typeface="Tenor Sans" pitchFamily="34" charset="-120"/>
              </a:rPr>
              <a:t>by preventing predictable value destruction</a:t>
            </a:r>
            <a:endParaRPr lang="en-US" sz="2700" dirty="0"/>
          </a:p>
        </p:txBody>
      </p:sp>
      <p:sp>
        <p:nvSpPr>
          <p:cNvPr id="16" name="Shape 13"/>
          <p:cNvSpPr/>
          <p:nvPr/>
        </p:nvSpPr>
        <p:spPr>
          <a:xfrm>
            <a:off x="780898" y="3029407"/>
            <a:ext cx="533095" cy="533095"/>
          </a:xfrm>
          <a:prstGeom prst="roundRect">
            <a:avLst>
              <a:gd name="adj" fmla="val 24504"/>
            </a:avLst>
          </a:prstGeom>
          <a:solidFill>
            <a:srgbClr val="EFF6FF"/>
          </a:solidFill>
          <a:ln/>
        </p:spPr>
        <p:txBody>
          <a:bodyPr/>
          <a:lstStyle/>
          <a:p>
            <a:endParaRPr lang="en-US"/>
          </a:p>
        </p:txBody>
      </p:sp>
      <p:pic>
        <p:nvPicPr>
          <p:cNvPr id="17" name="Image 1" descr="preencoded.png"/>
          <p:cNvPicPr>
            <a:picLocks noChangeAspect="1"/>
          </p:cNvPicPr>
          <p:nvPr/>
        </p:nvPicPr>
        <p:blipFill>
          <a:blip r:embed="rId4"/>
          <a:srcRect t="-45" b="-45"/>
          <a:stretch/>
        </p:blipFill>
        <p:spPr>
          <a:xfrm>
            <a:off x="918972" y="3181198"/>
            <a:ext cx="256946" cy="228600"/>
          </a:xfrm>
          <a:prstGeom prst="rect">
            <a:avLst/>
          </a:prstGeom>
        </p:spPr>
      </p:pic>
      <p:sp>
        <p:nvSpPr>
          <p:cNvPr id="18" name="Shape 14"/>
          <p:cNvSpPr/>
          <p:nvPr/>
        </p:nvSpPr>
        <p:spPr>
          <a:xfrm>
            <a:off x="6486754" y="3029407"/>
            <a:ext cx="533095" cy="533095"/>
          </a:xfrm>
          <a:prstGeom prst="roundRect">
            <a:avLst>
              <a:gd name="adj" fmla="val 24504"/>
            </a:avLst>
          </a:prstGeom>
          <a:solidFill>
            <a:srgbClr val="ECFDF5"/>
          </a:solidFill>
          <a:ln/>
        </p:spPr>
        <p:txBody>
          <a:bodyPr/>
          <a:lstStyle/>
          <a:p>
            <a:endParaRPr lang="en-US"/>
          </a:p>
        </p:txBody>
      </p:sp>
      <p:pic>
        <p:nvPicPr>
          <p:cNvPr id="19" name="Image 2" descr="preencoded.png"/>
          <p:cNvPicPr>
            <a:picLocks noChangeAspect="1"/>
          </p:cNvPicPr>
          <p:nvPr/>
        </p:nvPicPr>
        <p:blipFill>
          <a:blip r:embed="rId5"/>
          <a:srcRect/>
          <a:stretch/>
        </p:blipFill>
        <p:spPr>
          <a:xfrm>
            <a:off x="6638544" y="3181198"/>
            <a:ext cx="228600" cy="228600"/>
          </a:xfrm>
          <a:prstGeom prst="rect">
            <a:avLst/>
          </a:prstGeom>
        </p:spPr>
      </p:pic>
      <p:sp>
        <p:nvSpPr>
          <p:cNvPr id="20" name="Shape 15"/>
          <p:cNvSpPr/>
          <p:nvPr/>
        </p:nvSpPr>
        <p:spPr>
          <a:xfrm>
            <a:off x="780898" y="4665269"/>
            <a:ext cx="533095" cy="533095"/>
          </a:xfrm>
          <a:prstGeom prst="roundRect">
            <a:avLst>
              <a:gd name="adj" fmla="val 24504"/>
            </a:avLst>
          </a:prstGeom>
          <a:solidFill>
            <a:srgbClr val="FEF2F2"/>
          </a:solidFill>
          <a:ln/>
        </p:spPr>
        <p:txBody>
          <a:bodyPr/>
          <a:lstStyle/>
          <a:p>
            <a:endParaRPr lang="en-US"/>
          </a:p>
        </p:txBody>
      </p:sp>
      <p:pic>
        <p:nvPicPr>
          <p:cNvPr id="21" name="Image 3" descr="preencoded.png"/>
          <p:cNvPicPr>
            <a:picLocks noChangeAspect="1"/>
          </p:cNvPicPr>
          <p:nvPr/>
        </p:nvPicPr>
        <p:blipFill>
          <a:blip r:embed="rId6"/>
          <a:srcRect/>
          <a:stretch/>
        </p:blipFill>
        <p:spPr>
          <a:xfrm>
            <a:off x="933602" y="4817059"/>
            <a:ext cx="228600" cy="228600"/>
          </a:xfrm>
          <a:prstGeom prst="rect">
            <a:avLst/>
          </a:prstGeom>
        </p:spPr>
      </p:pic>
      <p:sp>
        <p:nvSpPr>
          <p:cNvPr id="22" name="Shape 16"/>
          <p:cNvSpPr/>
          <p:nvPr/>
        </p:nvSpPr>
        <p:spPr>
          <a:xfrm>
            <a:off x="6486754" y="4665269"/>
            <a:ext cx="533095" cy="533095"/>
          </a:xfrm>
          <a:prstGeom prst="roundRect">
            <a:avLst>
              <a:gd name="adj" fmla="val 24504"/>
            </a:avLst>
          </a:prstGeom>
          <a:solidFill>
            <a:srgbClr val="F3F4F6"/>
          </a:solidFill>
          <a:ln/>
        </p:spPr>
        <p:txBody>
          <a:bodyPr/>
          <a:lstStyle/>
          <a:p>
            <a:endParaRPr lang="en-US"/>
          </a:p>
        </p:txBody>
      </p:sp>
      <p:pic>
        <p:nvPicPr>
          <p:cNvPr id="23" name="Image 4" descr="preencoded.png"/>
          <p:cNvPicPr>
            <a:picLocks noChangeAspect="1"/>
          </p:cNvPicPr>
          <p:nvPr/>
        </p:nvPicPr>
        <p:blipFill>
          <a:blip r:embed="rId7"/>
          <a:srcRect t="-45" b="-45"/>
          <a:stretch/>
        </p:blipFill>
        <p:spPr>
          <a:xfrm>
            <a:off x="6624828" y="4817059"/>
            <a:ext cx="256946" cy="228600"/>
          </a:xfrm>
          <a:prstGeom prst="rect">
            <a:avLst/>
          </a:prstGeom>
        </p:spPr>
      </p:pic>
      <p:sp>
        <p:nvSpPr>
          <p:cNvPr id="24" name="Text 17"/>
          <p:cNvSpPr txBox="1"/>
          <p:nvPr/>
        </p:nvSpPr>
        <p:spPr>
          <a:xfrm>
            <a:off x="1505102" y="3047695"/>
            <a:ext cx="2667305" cy="219456"/>
          </a:xfrm>
          <a:prstGeom prst="rect">
            <a:avLst/>
          </a:prstGeom>
          <a:noFill/>
          <a:ln/>
        </p:spPr>
        <p:txBody>
          <a:bodyPr wrap="square" lIns="0" tIns="0" rIns="0" bIns="0" rtlCol="0" anchor="ctr"/>
          <a:lstStyle/>
          <a:p>
            <a:pPr marL="0" indent="0" algn="l">
              <a:buNone/>
            </a:pPr>
            <a:r>
              <a:rPr lang="en-US" sz="1500" b="1" dirty="0">
                <a:solidFill>
                  <a:srgbClr val="111827"/>
                </a:solidFill>
                <a:latin typeface="Tenor Sans" pitchFamily="34" charset="0"/>
                <a:ea typeface="Tenor Sans" pitchFamily="34" charset="-122"/>
                <a:cs typeface="Tenor Sans" pitchFamily="34" charset="-120"/>
              </a:rPr>
              <a:t>Predict Likely FDA Pathway</a:t>
            </a:r>
            <a:endParaRPr lang="en-US" sz="1500" dirty="0"/>
          </a:p>
        </p:txBody>
      </p:sp>
      <p:sp>
        <p:nvSpPr>
          <p:cNvPr id="25" name="Text 18"/>
          <p:cNvSpPr txBox="1"/>
          <p:nvPr/>
        </p:nvSpPr>
        <p:spPr>
          <a:xfrm>
            <a:off x="1505102" y="3400654"/>
            <a:ext cx="3995928" cy="495605"/>
          </a:xfrm>
          <a:prstGeom prst="rect">
            <a:avLst/>
          </a:prstGeom>
          <a:noFill/>
          <a:ln/>
        </p:spPr>
        <p:txBody>
          <a:bodyPr wrap="square" lIns="0" tIns="0" rIns="0" bIns="0" rtlCol="0" anchor="ctr"/>
          <a:lstStyle/>
          <a:p>
            <a:pPr marL="0" indent="0" algn="l">
              <a:buNone/>
            </a:pPr>
            <a:r>
              <a:rPr lang="en-US" sz="1300" dirty="0">
                <a:solidFill>
                  <a:srgbClr val="4B5563"/>
                </a:solidFill>
                <a:latin typeface="Karla" pitchFamily="34" charset="0"/>
                <a:ea typeface="Karla" pitchFamily="34" charset="-122"/>
                <a:cs typeface="Karla" pitchFamily="34" charset="-120"/>
              </a:rPr>
              <a:t>Analyze claims and intended use early to forecast regulatory burden before it becomes expensive.</a:t>
            </a:r>
            <a:endParaRPr lang="en-US" sz="1300" dirty="0"/>
          </a:p>
        </p:txBody>
      </p:sp>
      <p:sp>
        <p:nvSpPr>
          <p:cNvPr id="26" name="Text 19"/>
          <p:cNvSpPr txBox="1"/>
          <p:nvPr/>
        </p:nvSpPr>
        <p:spPr>
          <a:xfrm>
            <a:off x="7210044" y="3047695"/>
            <a:ext cx="2781605" cy="219456"/>
          </a:xfrm>
          <a:prstGeom prst="rect">
            <a:avLst/>
          </a:prstGeom>
          <a:noFill/>
          <a:ln/>
        </p:spPr>
        <p:txBody>
          <a:bodyPr wrap="square" lIns="0" tIns="0" rIns="0" bIns="0" rtlCol="0" anchor="ctr"/>
          <a:lstStyle/>
          <a:p>
            <a:pPr marL="0" indent="0" algn="l">
              <a:buNone/>
            </a:pPr>
            <a:r>
              <a:rPr lang="en-US" sz="1500" b="1" dirty="0">
                <a:solidFill>
                  <a:srgbClr val="111827"/>
                </a:solidFill>
                <a:latin typeface="Tenor Sans" pitchFamily="34" charset="0"/>
                <a:ea typeface="Tenor Sans" pitchFamily="34" charset="-122"/>
                <a:cs typeface="Tenor Sans" pitchFamily="34" charset="-120"/>
              </a:rPr>
              <a:t>Validating Evidence Architecture</a:t>
            </a:r>
            <a:endParaRPr lang="en-US" sz="1500" dirty="0"/>
          </a:p>
        </p:txBody>
      </p:sp>
      <p:sp>
        <p:nvSpPr>
          <p:cNvPr id="27" name="Text 20"/>
          <p:cNvSpPr txBox="1"/>
          <p:nvPr/>
        </p:nvSpPr>
        <p:spPr>
          <a:xfrm>
            <a:off x="7210044" y="3400654"/>
            <a:ext cx="4329684" cy="771754"/>
          </a:xfrm>
          <a:prstGeom prst="rect">
            <a:avLst/>
          </a:prstGeom>
          <a:noFill/>
          <a:ln/>
        </p:spPr>
        <p:txBody>
          <a:bodyPr wrap="square" lIns="0" tIns="0" rIns="0" bIns="0" rtlCol="0" anchor="ctr"/>
          <a:lstStyle/>
          <a:p>
            <a:pPr marL="0" indent="0" algn="l">
              <a:buNone/>
            </a:pPr>
            <a:r>
              <a:rPr lang="en-US" sz="1300" dirty="0">
                <a:solidFill>
                  <a:srgbClr val="4B5563"/>
                </a:solidFill>
                <a:latin typeface="Karla" pitchFamily="34" charset="0"/>
                <a:ea typeface="Karla" pitchFamily="34" charset="-122"/>
                <a:cs typeface="Karla" pitchFamily="34" charset="-120"/>
              </a:rPr>
              <a:t>Verify whether the startup’s evidence plan and quality system maturity actually align with their claims and risk.</a:t>
            </a:r>
            <a:endParaRPr lang="en-US" sz="1300" dirty="0"/>
          </a:p>
        </p:txBody>
      </p:sp>
      <p:sp>
        <p:nvSpPr>
          <p:cNvPr id="28" name="Text 21"/>
          <p:cNvSpPr txBox="1"/>
          <p:nvPr/>
        </p:nvSpPr>
        <p:spPr>
          <a:xfrm>
            <a:off x="1505102" y="4683557"/>
            <a:ext cx="2286000" cy="219456"/>
          </a:xfrm>
          <a:prstGeom prst="rect">
            <a:avLst/>
          </a:prstGeom>
          <a:noFill/>
          <a:ln/>
        </p:spPr>
        <p:txBody>
          <a:bodyPr wrap="square" lIns="0" tIns="0" rIns="0" bIns="0" rtlCol="0" anchor="ctr"/>
          <a:lstStyle/>
          <a:p>
            <a:pPr marL="0" indent="0" algn="l">
              <a:buNone/>
            </a:pPr>
            <a:r>
              <a:rPr lang="en-US" sz="1500" b="1" dirty="0">
                <a:solidFill>
                  <a:srgbClr val="111827"/>
                </a:solidFill>
                <a:latin typeface="Tenor Sans" pitchFamily="34" charset="0"/>
                <a:ea typeface="Tenor Sans" pitchFamily="34" charset="-122"/>
                <a:cs typeface="Tenor Sans" pitchFamily="34" charset="-120"/>
              </a:rPr>
              <a:t>Spot "Claim Drift" Early</a:t>
            </a:r>
            <a:endParaRPr lang="en-US" sz="1500" dirty="0"/>
          </a:p>
        </p:txBody>
      </p:sp>
      <p:sp>
        <p:nvSpPr>
          <p:cNvPr id="29" name="Text 22"/>
          <p:cNvSpPr txBox="1"/>
          <p:nvPr/>
        </p:nvSpPr>
        <p:spPr>
          <a:xfrm>
            <a:off x="1505102" y="5036515"/>
            <a:ext cx="4196182" cy="771754"/>
          </a:xfrm>
          <a:prstGeom prst="rect">
            <a:avLst/>
          </a:prstGeom>
          <a:noFill/>
          <a:ln/>
        </p:spPr>
        <p:txBody>
          <a:bodyPr wrap="square" lIns="0" tIns="0" rIns="0" bIns="0" rtlCol="0" anchor="ctr"/>
          <a:lstStyle/>
          <a:p>
            <a:pPr marL="0" indent="0" algn="l">
              <a:buNone/>
            </a:pPr>
            <a:r>
              <a:rPr lang="en-US" sz="1300" dirty="0">
                <a:solidFill>
                  <a:srgbClr val="4B5563"/>
                </a:solidFill>
                <a:latin typeface="Karla" pitchFamily="34" charset="0"/>
                <a:ea typeface="Karla" pitchFamily="34" charset="-122"/>
                <a:cs typeface="Karla" pitchFamily="34" charset="-120"/>
              </a:rPr>
              <a:t>Identify unauthorized markets and subtle claim expansion ("wellness" to "treatment") before the FDA does.</a:t>
            </a:r>
            <a:endParaRPr lang="en-US" sz="1300" dirty="0"/>
          </a:p>
        </p:txBody>
      </p:sp>
      <p:sp>
        <p:nvSpPr>
          <p:cNvPr id="30" name="Text 23"/>
          <p:cNvSpPr txBox="1"/>
          <p:nvPr/>
        </p:nvSpPr>
        <p:spPr>
          <a:xfrm>
            <a:off x="7210044" y="4683557"/>
            <a:ext cx="2400300" cy="219456"/>
          </a:xfrm>
          <a:prstGeom prst="rect">
            <a:avLst/>
          </a:prstGeom>
          <a:noFill/>
          <a:ln/>
        </p:spPr>
        <p:txBody>
          <a:bodyPr wrap="square" lIns="0" tIns="0" rIns="0" bIns="0" rtlCol="0" anchor="ctr"/>
          <a:lstStyle/>
          <a:p>
            <a:pPr marL="0" indent="0" algn="l">
              <a:buNone/>
            </a:pPr>
            <a:r>
              <a:rPr lang="en-US" sz="1500" b="1" dirty="0">
                <a:solidFill>
                  <a:srgbClr val="111827"/>
                </a:solidFill>
                <a:latin typeface="Tenor Sans" pitchFamily="34" charset="0"/>
                <a:ea typeface="Tenor Sans" pitchFamily="34" charset="-122"/>
                <a:cs typeface="Tenor Sans" pitchFamily="34" charset="-120"/>
              </a:rPr>
              <a:t>Learn from Real Failures</a:t>
            </a:r>
            <a:endParaRPr lang="en-US" sz="1500" dirty="0"/>
          </a:p>
        </p:txBody>
      </p:sp>
      <p:sp>
        <p:nvSpPr>
          <p:cNvPr id="31" name="Text 24"/>
          <p:cNvSpPr txBox="1"/>
          <p:nvPr/>
        </p:nvSpPr>
        <p:spPr>
          <a:xfrm>
            <a:off x="7210044" y="5036515"/>
            <a:ext cx="4424782" cy="495605"/>
          </a:xfrm>
          <a:prstGeom prst="rect">
            <a:avLst/>
          </a:prstGeom>
          <a:noFill/>
          <a:ln/>
        </p:spPr>
        <p:txBody>
          <a:bodyPr wrap="square" lIns="0" tIns="0" rIns="0" bIns="0" rtlCol="0" anchor="ctr"/>
          <a:lstStyle/>
          <a:p>
            <a:pPr marL="0" indent="0" algn="l">
              <a:buNone/>
            </a:pPr>
            <a:r>
              <a:rPr lang="en-US" sz="1300" dirty="0">
                <a:solidFill>
                  <a:srgbClr val="4B5563"/>
                </a:solidFill>
                <a:latin typeface="Karla" pitchFamily="34" charset="0"/>
                <a:ea typeface="Karla" pitchFamily="34" charset="-122"/>
                <a:cs typeface="Karla" pitchFamily="34" charset="-120"/>
              </a:rPr>
              <a:t>Examine case studies (WHOOP, Owlet, 23andMe) where regulatory strategy errors forced delays or withdrawals.</a:t>
            </a:r>
            <a:endParaRPr lang="en-US" sz="1300" dirty="0"/>
          </a:p>
        </p:txBody>
      </p:sp>
      <p:sp>
        <p:nvSpPr>
          <p:cNvPr id="32" name="Shape 25"/>
          <p:cNvSpPr/>
          <p:nvPr/>
        </p:nvSpPr>
        <p:spPr>
          <a:xfrm>
            <a:off x="780898" y="6148426"/>
            <a:ext cx="10801807" cy="9144"/>
          </a:xfrm>
          <a:prstGeom prst="rect">
            <a:avLst/>
          </a:prstGeom>
          <a:solidFill>
            <a:srgbClr val="F3F4F6"/>
          </a:solidFill>
          <a:ln/>
        </p:spPr>
        <p:txBody>
          <a:bodyPr/>
          <a:lstStyle/>
          <a:p>
            <a:endParaRPr lang="en-US"/>
          </a:p>
        </p:txBody>
      </p:sp>
      <p:sp>
        <p:nvSpPr>
          <p:cNvPr id="33" name="Shape 26"/>
          <p:cNvSpPr/>
          <p:nvPr/>
        </p:nvSpPr>
        <p:spPr>
          <a:xfrm>
            <a:off x="11048695" y="6462979"/>
            <a:ext cx="75895" cy="75895"/>
          </a:xfrm>
          <a:prstGeom prst="roundRect">
            <a:avLst>
              <a:gd name="adj" fmla="val 1204822"/>
            </a:avLst>
          </a:prstGeom>
          <a:solidFill>
            <a:srgbClr val="0784BA"/>
          </a:solidFill>
          <a:ln/>
        </p:spPr>
        <p:txBody>
          <a:bodyPr/>
          <a:lstStyle/>
          <a:p>
            <a:endParaRPr lang="en-US"/>
          </a:p>
        </p:txBody>
      </p:sp>
      <p:sp>
        <p:nvSpPr>
          <p:cNvPr id="34" name="Shape 27"/>
          <p:cNvSpPr/>
          <p:nvPr/>
        </p:nvSpPr>
        <p:spPr>
          <a:xfrm>
            <a:off x="11201400" y="6462979"/>
            <a:ext cx="75895" cy="75895"/>
          </a:xfrm>
          <a:prstGeom prst="roundRect">
            <a:avLst>
              <a:gd name="adj" fmla="val 1204822"/>
            </a:avLst>
          </a:prstGeom>
          <a:solidFill>
            <a:srgbClr val="D1D5DB"/>
          </a:solidFill>
          <a:ln/>
        </p:spPr>
        <p:txBody>
          <a:bodyPr/>
          <a:lstStyle/>
          <a:p>
            <a:endParaRPr lang="en-US"/>
          </a:p>
        </p:txBody>
      </p:sp>
      <p:sp>
        <p:nvSpPr>
          <p:cNvPr id="35" name="Shape 28"/>
          <p:cNvSpPr/>
          <p:nvPr/>
        </p:nvSpPr>
        <p:spPr>
          <a:xfrm>
            <a:off x="11354105" y="6462979"/>
            <a:ext cx="75895" cy="75895"/>
          </a:xfrm>
          <a:prstGeom prst="roundRect">
            <a:avLst>
              <a:gd name="adj" fmla="val 1204822"/>
            </a:avLst>
          </a:prstGeom>
          <a:solidFill>
            <a:srgbClr val="D1D5DB"/>
          </a:solidFill>
          <a:ln/>
        </p:spPr>
        <p:txBody>
          <a:bodyPr/>
          <a:lstStyle/>
          <a:p>
            <a:endParaRPr lang="en-US"/>
          </a:p>
        </p:txBody>
      </p:sp>
      <p:sp>
        <p:nvSpPr>
          <p:cNvPr id="36" name="Shape 29"/>
          <p:cNvSpPr/>
          <p:nvPr/>
        </p:nvSpPr>
        <p:spPr>
          <a:xfrm>
            <a:off x="11505895" y="6462979"/>
            <a:ext cx="75895" cy="75895"/>
          </a:xfrm>
          <a:prstGeom prst="roundRect">
            <a:avLst>
              <a:gd name="adj" fmla="val 1204822"/>
            </a:avLst>
          </a:prstGeom>
          <a:solidFill>
            <a:srgbClr val="D1D5DB"/>
          </a:solidFill>
          <a:ln/>
        </p:spPr>
        <p:txBody>
          <a:bodyPr/>
          <a:lstStyle/>
          <a:p>
            <a:endParaRPr lang="en-US"/>
          </a:p>
        </p:txBody>
      </p:sp>
      <p:sp>
        <p:nvSpPr>
          <p:cNvPr id="37" name="Text 30"/>
          <p:cNvSpPr txBox="1"/>
          <p:nvPr/>
        </p:nvSpPr>
        <p:spPr>
          <a:xfrm>
            <a:off x="780898" y="6396228"/>
            <a:ext cx="2486254" cy="133502"/>
          </a:xfrm>
          <a:prstGeom prst="rect">
            <a:avLst/>
          </a:prstGeom>
          <a:noFill/>
          <a:ln/>
        </p:spPr>
        <p:txBody>
          <a:bodyPr wrap="square" lIns="0" tIns="0" rIns="0" bIns="0" rtlCol="0" anchor="ctr"/>
          <a:lstStyle/>
          <a:p>
            <a:pPr marL="0" indent="0" algn="l">
              <a:buNone/>
            </a:pPr>
            <a:r>
              <a:rPr lang="en-US" sz="900" dirty="0">
                <a:solidFill>
                  <a:srgbClr val="9CA3AF"/>
                </a:solidFill>
                <a:latin typeface="Karla" pitchFamily="34" charset="0"/>
                <a:ea typeface="Karla" pitchFamily="34" charset="-122"/>
                <a:cs typeface="Karla" pitchFamily="34" charset="-120"/>
              </a:rPr>
              <a:t>MedTech Regulatory Due Diligence Framework</a:t>
            </a:r>
            <a:endParaRPr lang="en-US" sz="900" dirty="0"/>
          </a:p>
        </p:txBody>
      </p:sp>
      <p:sp>
        <p:nvSpPr>
          <p:cNvPr id="38" name="Text 5">
            <a:extLst>
              <a:ext uri="{FF2B5EF4-FFF2-40B4-BE49-F238E27FC236}">
                <a16:creationId xmlns:a16="http://schemas.microsoft.com/office/drawing/2014/main" id="{1B9D7343-F3FF-45B3-2574-058BA9F7194C}"/>
              </a:ext>
            </a:extLst>
          </p:cNvPr>
          <p:cNvSpPr txBox="1"/>
          <p:nvPr/>
        </p:nvSpPr>
        <p:spPr>
          <a:xfrm>
            <a:off x="11318443" y="448056"/>
            <a:ext cx="676656" cy="400507"/>
          </a:xfrm>
          <a:prstGeom prst="rect">
            <a:avLst/>
          </a:prstGeom>
          <a:noFill/>
          <a:ln/>
        </p:spPr>
        <p:txBody>
          <a:bodyPr wrap="square" lIns="0" tIns="0" rIns="0" bIns="0" rtlCol="0" anchor="ctr"/>
          <a:lstStyle/>
          <a:p>
            <a:pPr marL="0" indent="0" algn="r">
              <a:buNone/>
            </a:pPr>
            <a:r>
              <a:rPr lang="en-US" sz="2700" b="1" dirty="0">
                <a:solidFill>
                  <a:srgbClr val="9CA3AF">
                    <a:alpha val="30000"/>
                  </a:srgbClr>
                </a:solidFill>
                <a:latin typeface="Karla" pitchFamily="34" charset="0"/>
                <a:ea typeface="Karla" pitchFamily="34" charset="-122"/>
                <a:cs typeface="Karla" pitchFamily="34" charset="-120"/>
              </a:rPr>
              <a:t>03</a:t>
            </a:r>
            <a:endParaRPr lang="en-US" sz="27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37">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333333"/>
          </a:solidFill>
          <a:ln/>
        </p:spPr>
        <p:txBody>
          <a:bodyPr/>
          <a:lstStyle/>
          <a:p>
            <a:endParaRPr lang="en-US"/>
          </a:p>
        </p:txBody>
      </p:sp>
      <p:sp>
        <p:nvSpPr>
          <p:cNvPr id="3" name="Shape 1"/>
          <p:cNvSpPr/>
          <p:nvPr/>
        </p:nvSpPr>
        <p:spPr>
          <a:xfrm>
            <a:off x="0" y="0"/>
            <a:ext cx="12191695" cy="6858000"/>
          </a:xfrm>
          <a:prstGeom prst="rect">
            <a:avLst/>
          </a:prstGeom>
          <a:solidFill>
            <a:srgbClr val="FFFFFF"/>
          </a:solidFill>
          <a:ln/>
          <a:effectLst>
            <a:outerShdw blurRad="190500" dist="12700" dir="16200000" algn="bl" rotWithShape="0">
              <a:srgbClr val="000000">
                <a:alpha val="50000"/>
              </a:srgbClr>
            </a:outerShdw>
          </a:effectLst>
        </p:spPr>
        <p:txBody>
          <a:bodyPr/>
          <a:lstStyle/>
          <a:p>
            <a:endParaRPr lang="en-US"/>
          </a:p>
        </p:txBody>
      </p:sp>
      <p:sp>
        <p:nvSpPr>
          <p:cNvPr id="4" name="Shape 2"/>
          <p:cNvSpPr/>
          <p:nvPr/>
        </p:nvSpPr>
        <p:spPr>
          <a:xfrm>
            <a:off x="0" y="0"/>
            <a:ext cx="4286707" cy="6858000"/>
          </a:xfrm>
          <a:prstGeom prst="rect">
            <a:avLst/>
          </a:prstGeom>
          <a:solidFill>
            <a:srgbClr val="0784BA"/>
          </a:solidFill>
          <a:ln/>
        </p:spPr>
        <p:txBody>
          <a:bodyPr/>
          <a:lstStyle/>
          <a:p>
            <a:endParaRPr lang="en-US"/>
          </a:p>
        </p:txBody>
      </p:sp>
      <p:sp>
        <p:nvSpPr>
          <p:cNvPr id="5" name="Shape 3"/>
          <p:cNvSpPr/>
          <p:nvPr/>
        </p:nvSpPr>
        <p:spPr>
          <a:xfrm>
            <a:off x="-952805" y="4953305"/>
            <a:ext cx="2857500" cy="2857500"/>
          </a:xfrm>
          <a:prstGeom prst="ellipse">
            <a:avLst/>
          </a:prstGeom>
          <a:noFill/>
          <a:ln w="25400">
            <a:solidFill>
              <a:srgbClr val="FFFFFF">
                <a:alpha val="5000"/>
              </a:srgbClr>
            </a:solidFill>
            <a:prstDash val="solid"/>
          </a:ln>
        </p:spPr>
        <p:txBody>
          <a:bodyPr/>
          <a:lstStyle/>
          <a:p>
            <a:endParaRPr lang="en-US"/>
          </a:p>
        </p:txBody>
      </p:sp>
      <p:sp>
        <p:nvSpPr>
          <p:cNvPr id="6" name="Shape 4"/>
          <p:cNvSpPr/>
          <p:nvPr/>
        </p:nvSpPr>
        <p:spPr>
          <a:xfrm>
            <a:off x="381305" y="1858061"/>
            <a:ext cx="3524098" cy="9144"/>
          </a:xfrm>
          <a:prstGeom prst="rect">
            <a:avLst/>
          </a:prstGeom>
          <a:solidFill>
            <a:srgbClr val="FFFFFF">
              <a:alpha val="20000"/>
            </a:srgbClr>
          </a:solidFill>
          <a:ln/>
        </p:spPr>
        <p:txBody>
          <a:bodyPr/>
          <a:lstStyle/>
          <a:p>
            <a:endParaRPr lang="en-US"/>
          </a:p>
        </p:txBody>
      </p:sp>
      <p:sp>
        <p:nvSpPr>
          <p:cNvPr id="7" name="Shape 5"/>
          <p:cNvSpPr/>
          <p:nvPr/>
        </p:nvSpPr>
        <p:spPr>
          <a:xfrm>
            <a:off x="381305" y="4209898"/>
            <a:ext cx="304495" cy="304495"/>
          </a:xfrm>
          <a:prstGeom prst="ellipse">
            <a:avLst/>
          </a:prstGeom>
          <a:solidFill>
            <a:srgbClr val="FFFFFF">
              <a:alpha val="10000"/>
            </a:srgbClr>
          </a:solidFill>
          <a:ln/>
        </p:spPr>
        <p:txBody>
          <a:bodyPr/>
          <a:lstStyle/>
          <a:p>
            <a:endParaRPr lang="en-US"/>
          </a:p>
        </p:txBody>
      </p:sp>
      <p:pic>
        <p:nvPicPr>
          <p:cNvPr id="8" name="Image 0" descr="preencoded.png"/>
          <p:cNvPicPr>
            <a:picLocks noChangeAspect="1"/>
          </p:cNvPicPr>
          <p:nvPr/>
        </p:nvPicPr>
        <p:blipFill>
          <a:blip r:embed="rId3"/>
          <a:srcRect/>
          <a:stretch/>
        </p:blipFill>
        <p:spPr>
          <a:xfrm>
            <a:off x="466344" y="4295851"/>
            <a:ext cx="133502" cy="133502"/>
          </a:xfrm>
          <a:prstGeom prst="rect">
            <a:avLst/>
          </a:prstGeom>
        </p:spPr>
      </p:pic>
      <p:sp>
        <p:nvSpPr>
          <p:cNvPr id="9" name="Shape 6"/>
          <p:cNvSpPr/>
          <p:nvPr/>
        </p:nvSpPr>
        <p:spPr>
          <a:xfrm>
            <a:off x="381305" y="4657954"/>
            <a:ext cx="304495" cy="304495"/>
          </a:xfrm>
          <a:prstGeom prst="ellipse">
            <a:avLst/>
          </a:prstGeom>
          <a:solidFill>
            <a:srgbClr val="FFFFFF">
              <a:alpha val="10000"/>
            </a:srgbClr>
          </a:solidFill>
          <a:ln/>
        </p:spPr>
        <p:txBody>
          <a:bodyPr/>
          <a:lstStyle/>
          <a:p>
            <a:endParaRPr lang="en-US"/>
          </a:p>
        </p:txBody>
      </p:sp>
      <p:pic>
        <p:nvPicPr>
          <p:cNvPr id="10" name="Image 1" descr="preencoded.png"/>
          <p:cNvPicPr>
            <a:picLocks noChangeAspect="1"/>
          </p:cNvPicPr>
          <p:nvPr/>
        </p:nvPicPr>
        <p:blipFill>
          <a:blip r:embed="rId4"/>
          <a:srcRect/>
          <a:stretch/>
        </p:blipFill>
        <p:spPr>
          <a:xfrm>
            <a:off x="466344" y="4743907"/>
            <a:ext cx="133502" cy="133502"/>
          </a:xfrm>
          <a:prstGeom prst="rect">
            <a:avLst/>
          </a:prstGeom>
        </p:spPr>
      </p:pic>
      <p:sp>
        <p:nvSpPr>
          <p:cNvPr id="11" name="Shape 7"/>
          <p:cNvSpPr/>
          <p:nvPr/>
        </p:nvSpPr>
        <p:spPr>
          <a:xfrm>
            <a:off x="381305" y="5105095"/>
            <a:ext cx="304495" cy="304495"/>
          </a:xfrm>
          <a:prstGeom prst="ellipse">
            <a:avLst/>
          </a:prstGeom>
          <a:solidFill>
            <a:srgbClr val="FFFFFF">
              <a:alpha val="10000"/>
            </a:srgbClr>
          </a:solidFill>
          <a:ln/>
        </p:spPr>
        <p:txBody>
          <a:bodyPr/>
          <a:lstStyle/>
          <a:p>
            <a:endParaRPr lang="en-US"/>
          </a:p>
        </p:txBody>
      </p:sp>
      <p:pic>
        <p:nvPicPr>
          <p:cNvPr id="12" name="Image 2" descr="preencoded.png"/>
          <p:cNvPicPr>
            <a:picLocks noChangeAspect="1"/>
          </p:cNvPicPr>
          <p:nvPr/>
        </p:nvPicPr>
        <p:blipFill>
          <a:blip r:embed="rId5"/>
          <a:srcRect t="-1100" b="-1100"/>
          <a:stretch/>
        </p:blipFill>
        <p:spPr>
          <a:xfrm>
            <a:off x="476402" y="5191049"/>
            <a:ext cx="114300" cy="133502"/>
          </a:xfrm>
          <a:prstGeom prst="rect">
            <a:avLst/>
          </a:prstGeom>
        </p:spPr>
      </p:pic>
      <p:sp>
        <p:nvSpPr>
          <p:cNvPr id="13" name="Shape 8"/>
          <p:cNvSpPr/>
          <p:nvPr/>
        </p:nvSpPr>
        <p:spPr>
          <a:xfrm>
            <a:off x="381305" y="6010351"/>
            <a:ext cx="3524098" cy="9144"/>
          </a:xfrm>
          <a:prstGeom prst="rect">
            <a:avLst/>
          </a:prstGeom>
          <a:solidFill>
            <a:srgbClr val="FFFFFF">
              <a:alpha val="10000"/>
            </a:srgbClr>
          </a:solidFill>
          <a:ln/>
        </p:spPr>
        <p:txBody>
          <a:bodyPr/>
          <a:lstStyle/>
          <a:p>
            <a:endParaRPr lang="en-US"/>
          </a:p>
        </p:txBody>
      </p:sp>
      <p:sp>
        <p:nvSpPr>
          <p:cNvPr id="14" name="Text 9"/>
          <p:cNvSpPr txBox="1"/>
          <p:nvPr/>
        </p:nvSpPr>
        <p:spPr>
          <a:xfrm>
            <a:off x="381305" y="256946"/>
            <a:ext cx="1953158" cy="629107"/>
          </a:xfrm>
          <a:prstGeom prst="rect">
            <a:avLst/>
          </a:prstGeom>
          <a:noFill/>
          <a:ln/>
        </p:spPr>
        <p:txBody>
          <a:bodyPr wrap="square" lIns="0" tIns="0" rIns="0" bIns="0" rtlCol="0" anchor="ctr"/>
          <a:lstStyle/>
          <a:p>
            <a:pPr marL="0" indent="0" algn="l">
              <a:buNone/>
            </a:pPr>
            <a:r>
              <a:rPr lang="en-US" sz="4200" dirty="0">
                <a:solidFill>
                  <a:srgbClr val="FFFFFF"/>
                </a:solidFill>
                <a:latin typeface="Tenor Sans" pitchFamily="34" charset="0"/>
                <a:ea typeface="Tenor Sans" pitchFamily="34" charset="-122"/>
                <a:cs typeface="Tenor Sans" pitchFamily="34" charset="-120"/>
              </a:rPr>
              <a:t>Thank</a:t>
            </a:r>
            <a:endParaRPr lang="en-US" sz="4200" dirty="0"/>
          </a:p>
        </p:txBody>
      </p:sp>
      <p:sp>
        <p:nvSpPr>
          <p:cNvPr id="15" name="Text 10"/>
          <p:cNvSpPr txBox="1"/>
          <p:nvPr/>
        </p:nvSpPr>
        <p:spPr>
          <a:xfrm>
            <a:off x="381305" y="790956"/>
            <a:ext cx="1381658" cy="629107"/>
          </a:xfrm>
          <a:prstGeom prst="rect">
            <a:avLst/>
          </a:prstGeom>
          <a:noFill/>
          <a:ln/>
        </p:spPr>
        <p:txBody>
          <a:bodyPr wrap="square" lIns="0" tIns="0" rIns="0" bIns="0" rtlCol="0" anchor="ctr"/>
          <a:lstStyle/>
          <a:p>
            <a:pPr marL="0" indent="0" algn="l">
              <a:buNone/>
            </a:pPr>
            <a:r>
              <a:rPr lang="en-US" sz="4200" dirty="0">
                <a:solidFill>
                  <a:srgbClr val="FFFFFF"/>
                </a:solidFill>
                <a:latin typeface="Tenor Sans" pitchFamily="34" charset="0"/>
                <a:ea typeface="Tenor Sans" pitchFamily="34" charset="-122"/>
                <a:cs typeface="Tenor Sans" pitchFamily="34" charset="-120"/>
              </a:rPr>
              <a:t>You</a:t>
            </a:r>
            <a:endParaRPr lang="en-US" sz="4200" dirty="0"/>
          </a:p>
        </p:txBody>
      </p:sp>
      <p:sp>
        <p:nvSpPr>
          <p:cNvPr id="16" name="Text 11"/>
          <p:cNvSpPr txBox="1"/>
          <p:nvPr/>
        </p:nvSpPr>
        <p:spPr>
          <a:xfrm>
            <a:off x="381305" y="1485900"/>
            <a:ext cx="2291486" cy="162763"/>
          </a:xfrm>
          <a:prstGeom prst="rect">
            <a:avLst/>
          </a:prstGeom>
          <a:noFill/>
          <a:ln/>
        </p:spPr>
        <p:txBody>
          <a:bodyPr wrap="square" lIns="0" tIns="0" rIns="0" bIns="0" rtlCol="0" anchor="ctr"/>
          <a:lstStyle/>
          <a:p>
            <a:pPr marL="0" indent="0" algn="l">
              <a:buNone/>
            </a:pPr>
            <a:r>
              <a:rPr lang="en-US" sz="1000" dirty="0">
                <a:solidFill>
                  <a:srgbClr val="A5F3FC"/>
                </a:solidFill>
                <a:latin typeface="Karla" pitchFamily="34" charset="0"/>
                <a:ea typeface="Karla" pitchFamily="34" charset="-122"/>
                <a:cs typeface="Karla" pitchFamily="34" charset="-120"/>
              </a:rPr>
              <a:t>REGULATORY DUE DILIGENCE 101</a:t>
            </a:r>
            <a:endParaRPr lang="en-US" sz="1000" dirty="0"/>
          </a:p>
        </p:txBody>
      </p:sp>
      <p:sp>
        <p:nvSpPr>
          <p:cNvPr id="17" name="Text 12"/>
          <p:cNvSpPr txBox="1"/>
          <p:nvPr/>
        </p:nvSpPr>
        <p:spPr>
          <a:xfrm>
            <a:off x="381305" y="2476195"/>
            <a:ext cx="1638605" cy="267005"/>
          </a:xfrm>
          <a:prstGeom prst="rect">
            <a:avLst/>
          </a:prstGeom>
          <a:noFill/>
          <a:ln/>
        </p:spPr>
        <p:txBody>
          <a:bodyPr wrap="square" lIns="0" tIns="0" rIns="0" bIns="0" rtlCol="0" anchor="ctr"/>
          <a:lstStyle/>
          <a:p>
            <a:pPr marL="0" indent="0" algn="l">
              <a:buNone/>
            </a:pPr>
            <a:r>
              <a:rPr lang="en-US" sz="1800" dirty="0">
                <a:solidFill>
                  <a:srgbClr val="FFFFFF"/>
                </a:solidFill>
                <a:latin typeface="Tenor Sans" pitchFamily="34" charset="0"/>
                <a:ea typeface="Tenor Sans" pitchFamily="34" charset="-122"/>
                <a:cs typeface="Tenor Sans" pitchFamily="34" charset="-120"/>
              </a:rPr>
              <a:t>Ery Anguiano</a:t>
            </a:r>
            <a:endParaRPr lang="en-US" sz="1800" dirty="0"/>
          </a:p>
        </p:txBody>
      </p:sp>
      <p:sp>
        <p:nvSpPr>
          <p:cNvPr id="18" name="Text 13"/>
          <p:cNvSpPr txBox="1"/>
          <p:nvPr/>
        </p:nvSpPr>
        <p:spPr>
          <a:xfrm>
            <a:off x="381305" y="2848356"/>
            <a:ext cx="1357884" cy="162763"/>
          </a:xfrm>
          <a:prstGeom prst="rect">
            <a:avLst/>
          </a:prstGeom>
          <a:noFill/>
          <a:ln/>
        </p:spPr>
        <p:txBody>
          <a:bodyPr wrap="square" lIns="0" tIns="0" rIns="0" bIns="0" rtlCol="0" anchor="ctr"/>
          <a:lstStyle/>
          <a:p>
            <a:pPr marL="0" indent="0" algn="l">
              <a:buNone/>
            </a:pPr>
            <a:r>
              <a:rPr lang="en-US" sz="1000" dirty="0">
                <a:solidFill>
                  <a:srgbClr val="E0F2FE"/>
                </a:solidFill>
                <a:latin typeface="Karla" pitchFamily="34" charset="0"/>
                <a:ea typeface="Karla" pitchFamily="34" charset="-122"/>
                <a:cs typeface="Karla" pitchFamily="34" charset="-120"/>
              </a:rPr>
              <a:t>Principal Consultant</a:t>
            </a:r>
            <a:endParaRPr lang="en-US" sz="1000" dirty="0"/>
          </a:p>
        </p:txBody>
      </p:sp>
      <p:sp>
        <p:nvSpPr>
          <p:cNvPr id="19" name="Text 14"/>
          <p:cNvSpPr txBox="1"/>
          <p:nvPr/>
        </p:nvSpPr>
        <p:spPr>
          <a:xfrm>
            <a:off x="381305" y="3228746"/>
            <a:ext cx="3557930" cy="352958"/>
          </a:xfrm>
          <a:prstGeom prst="rect">
            <a:avLst/>
          </a:prstGeom>
          <a:noFill/>
          <a:ln/>
        </p:spPr>
        <p:txBody>
          <a:bodyPr wrap="square" lIns="0" tIns="0" rIns="0" bIns="0" rtlCol="0" anchor="ctr"/>
          <a:lstStyle/>
          <a:p>
            <a:pPr marL="0" indent="0" algn="l">
              <a:buNone/>
            </a:pPr>
            <a:r>
              <a:rPr lang="en-US" sz="1000" i="1" dirty="0">
                <a:solidFill>
                  <a:srgbClr val="D1D5DB"/>
                </a:solidFill>
                <a:latin typeface="Karla" pitchFamily="34" charset="0"/>
                <a:ea typeface="Karla" pitchFamily="34" charset="-122"/>
                <a:cs typeface="Karla" pitchFamily="34" charset="-120"/>
              </a:rPr>
              <a:t>"Helping investors spot regulatory uncertainty before it destroys value."</a:t>
            </a:r>
            <a:endParaRPr lang="en-US" sz="1000" dirty="0"/>
          </a:p>
        </p:txBody>
      </p:sp>
      <p:sp>
        <p:nvSpPr>
          <p:cNvPr id="20" name="Text 15"/>
          <p:cNvSpPr txBox="1"/>
          <p:nvPr/>
        </p:nvSpPr>
        <p:spPr>
          <a:xfrm>
            <a:off x="800100" y="4281221"/>
            <a:ext cx="1786738" cy="162763"/>
          </a:xfrm>
          <a:prstGeom prst="rect">
            <a:avLst/>
          </a:prstGeom>
          <a:noFill/>
          <a:ln/>
        </p:spPr>
        <p:txBody>
          <a:bodyPr wrap="square" lIns="0" tIns="0" rIns="0" bIns="0" rtlCol="0" anchor="ctr"/>
          <a:lstStyle/>
          <a:p>
            <a:pPr marL="0" indent="0" algn="l">
              <a:buNone/>
            </a:pPr>
            <a:r>
              <a:rPr lang="en-US" sz="1000" dirty="0">
                <a:solidFill>
                  <a:srgbClr val="FFFFFF"/>
                </a:solidFill>
                <a:latin typeface="Karla" pitchFamily="34" charset="0"/>
                <a:ea typeface="Karla" pitchFamily="34" charset="-122"/>
                <a:cs typeface="Karla" pitchFamily="34" charset="-120"/>
              </a:rPr>
              <a:t>Ery.Anguiano@apsiscg.com</a:t>
            </a:r>
            <a:endParaRPr lang="en-US" sz="1000" dirty="0"/>
          </a:p>
        </p:txBody>
      </p:sp>
      <p:sp>
        <p:nvSpPr>
          <p:cNvPr id="21" name="Text 16"/>
          <p:cNvSpPr txBox="1"/>
          <p:nvPr/>
        </p:nvSpPr>
        <p:spPr>
          <a:xfrm>
            <a:off x="800100" y="4729277"/>
            <a:ext cx="1185977" cy="162763"/>
          </a:xfrm>
          <a:prstGeom prst="rect">
            <a:avLst/>
          </a:prstGeom>
          <a:noFill/>
          <a:ln/>
        </p:spPr>
        <p:txBody>
          <a:bodyPr wrap="square" lIns="0" tIns="0" rIns="0" bIns="0" rtlCol="0" anchor="ctr"/>
          <a:lstStyle/>
          <a:p>
            <a:pPr marL="0" indent="0" algn="l">
              <a:buNone/>
            </a:pPr>
            <a:r>
              <a:rPr lang="en-US" sz="1000" dirty="0">
                <a:solidFill>
                  <a:srgbClr val="FFFFFF"/>
                </a:solidFill>
                <a:latin typeface="Karla" pitchFamily="34" charset="0"/>
                <a:ea typeface="Karla" pitchFamily="34" charset="-122"/>
                <a:cs typeface="Karla" pitchFamily="34" charset="-120"/>
              </a:rPr>
              <a:t>www.apsiscg.com</a:t>
            </a:r>
            <a:endParaRPr lang="en-US" sz="1000" dirty="0"/>
          </a:p>
        </p:txBody>
      </p:sp>
      <p:sp>
        <p:nvSpPr>
          <p:cNvPr id="22" name="Text 17"/>
          <p:cNvSpPr txBox="1"/>
          <p:nvPr/>
        </p:nvSpPr>
        <p:spPr>
          <a:xfrm>
            <a:off x="800100" y="5176418"/>
            <a:ext cx="1881835" cy="162763"/>
          </a:xfrm>
          <a:prstGeom prst="rect">
            <a:avLst/>
          </a:prstGeom>
          <a:noFill/>
          <a:ln/>
        </p:spPr>
        <p:txBody>
          <a:bodyPr wrap="square" lIns="0" tIns="0" rIns="0" bIns="0" rtlCol="0" anchor="ctr"/>
          <a:lstStyle/>
          <a:p>
            <a:pPr marL="0" indent="0" algn="l">
              <a:buNone/>
            </a:pPr>
            <a:r>
              <a:rPr lang="en-US" sz="1000" dirty="0">
                <a:solidFill>
                  <a:srgbClr val="FFFFFF"/>
                </a:solidFill>
                <a:latin typeface="Karla" pitchFamily="34" charset="0"/>
                <a:ea typeface="Karla" pitchFamily="34" charset="-122"/>
                <a:cs typeface="Karla" pitchFamily="34" charset="-120"/>
              </a:rPr>
              <a:t>linkedin.com/in/eryanguiano</a:t>
            </a:r>
            <a:endParaRPr lang="en-US" sz="1000" dirty="0"/>
          </a:p>
        </p:txBody>
      </p:sp>
      <p:pic>
        <p:nvPicPr>
          <p:cNvPr id="23" name="Image 3" descr="preencoded.png"/>
          <p:cNvPicPr>
            <a:picLocks noChangeAspect="1"/>
          </p:cNvPicPr>
          <p:nvPr/>
        </p:nvPicPr>
        <p:blipFill>
          <a:blip r:embed="rId6">
            <a:alphaModFix amt="80000"/>
          </a:blip>
          <a:srcRect l="8984" r="8985"/>
          <a:stretch/>
        </p:blipFill>
        <p:spPr>
          <a:xfrm>
            <a:off x="381305" y="6248095"/>
            <a:ext cx="304495" cy="304495"/>
          </a:xfrm>
          <a:prstGeom prst="rect">
            <a:avLst/>
          </a:prstGeom>
        </p:spPr>
      </p:pic>
      <p:sp>
        <p:nvSpPr>
          <p:cNvPr id="24" name="Text 18"/>
          <p:cNvSpPr txBox="1"/>
          <p:nvPr/>
        </p:nvSpPr>
        <p:spPr>
          <a:xfrm>
            <a:off x="800100" y="6305702"/>
            <a:ext cx="2124151" cy="181051"/>
          </a:xfrm>
          <a:prstGeom prst="rect">
            <a:avLst/>
          </a:prstGeom>
          <a:noFill/>
          <a:ln/>
        </p:spPr>
        <p:txBody>
          <a:bodyPr wrap="square" lIns="0" tIns="0" rIns="0" bIns="0" rtlCol="0" anchor="ctr"/>
          <a:lstStyle/>
          <a:p>
            <a:pPr marL="0" indent="0" algn="l">
              <a:buNone/>
            </a:pPr>
            <a:r>
              <a:rPr lang="en-US" sz="1200" b="1" dirty="0">
                <a:solidFill>
                  <a:srgbClr val="FFFFFF">
                    <a:alpha val="80000"/>
                  </a:srgbClr>
                </a:solidFill>
                <a:latin typeface="Karla" pitchFamily="34" charset="0"/>
                <a:ea typeface="Karla" pitchFamily="34" charset="-122"/>
                <a:cs typeface="Karla" pitchFamily="34" charset="-120"/>
              </a:rPr>
              <a:t>APSIS CONSULTING GROUP</a:t>
            </a:r>
            <a:endParaRPr lang="en-US" sz="1200" dirty="0"/>
          </a:p>
        </p:txBody>
      </p:sp>
      <p:sp>
        <p:nvSpPr>
          <p:cNvPr id="26" name="Shape 20"/>
          <p:cNvSpPr/>
          <p:nvPr/>
        </p:nvSpPr>
        <p:spPr>
          <a:xfrm>
            <a:off x="4667098" y="2499055"/>
            <a:ext cx="6762902" cy="942746"/>
          </a:xfrm>
          <a:prstGeom prst="roundRect">
            <a:avLst>
              <a:gd name="adj" fmla="val 3919"/>
            </a:avLst>
          </a:prstGeom>
          <a:solidFill>
            <a:srgbClr val="F8FAFC"/>
          </a:solidFill>
          <a:ln/>
        </p:spPr>
        <p:txBody>
          <a:bodyPr/>
          <a:lstStyle/>
          <a:p>
            <a:endParaRPr lang="en-US"/>
          </a:p>
        </p:txBody>
      </p:sp>
      <p:sp>
        <p:nvSpPr>
          <p:cNvPr id="27" name="Shape 21"/>
          <p:cNvSpPr/>
          <p:nvPr/>
        </p:nvSpPr>
        <p:spPr>
          <a:xfrm>
            <a:off x="4667098" y="2499055"/>
            <a:ext cx="38405" cy="942746"/>
          </a:xfrm>
          <a:prstGeom prst="rect">
            <a:avLst/>
          </a:prstGeom>
          <a:solidFill>
            <a:srgbClr val="E2E8F0"/>
          </a:solidFill>
          <a:ln/>
        </p:spPr>
        <p:txBody>
          <a:bodyPr/>
          <a:lstStyle/>
          <a:p>
            <a:endParaRPr lang="en-US"/>
          </a:p>
        </p:txBody>
      </p:sp>
      <p:sp>
        <p:nvSpPr>
          <p:cNvPr id="28" name="Shape 22"/>
          <p:cNvSpPr/>
          <p:nvPr/>
        </p:nvSpPr>
        <p:spPr>
          <a:xfrm>
            <a:off x="4667098" y="3674974"/>
            <a:ext cx="6762902" cy="942746"/>
          </a:xfrm>
          <a:prstGeom prst="roundRect">
            <a:avLst>
              <a:gd name="adj" fmla="val 3919"/>
            </a:avLst>
          </a:prstGeom>
          <a:solidFill>
            <a:srgbClr val="F8FAFC"/>
          </a:solidFill>
          <a:ln/>
        </p:spPr>
        <p:txBody>
          <a:bodyPr/>
          <a:lstStyle/>
          <a:p>
            <a:endParaRPr lang="en-US"/>
          </a:p>
        </p:txBody>
      </p:sp>
      <p:sp>
        <p:nvSpPr>
          <p:cNvPr id="29" name="Shape 23"/>
          <p:cNvSpPr/>
          <p:nvPr/>
        </p:nvSpPr>
        <p:spPr>
          <a:xfrm>
            <a:off x="4667098" y="3674974"/>
            <a:ext cx="38405" cy="942746"/>
          </a:xfrm>
          <a:prstGeom prst="rect">
            <a:avLst/>
          </a:prstGeom>
          <a:solidFill>
            <a:srgbClr val="E2E8F0"/>
          </a:solidFill>
          <a:ln/>
        </p:spPr>
        <p:txBody>
          <a:bodyPr/>
          <a:lstStyle/>
          <a:p>
            <a:endParaRPr lang="en-US"/>
          </a:p>
        </p:txBody>
      </p:sp>
      <p:sp>
        <p:nvSpPr>
          <p:cNvPr id="30" name="Shape 24"/>
          <p:cNvSpPr/>
          <p:nvPr/>
        </p:nvSpPr>
        <p:spPr>
          <a:xfrm>
            <a:off x="4667098" y="4849978"/>
            <a:ext cx="6762902" cy="942746"/>
          </a:xfrm>
          <a:prstGeom prst="roundRect">
            <a:avLst>
              <a:gd name="adj" fmla="val 3919"/>
            </a:avLst>
          </a:prstGeom>
          <a:solidFill>
            <a:srgbClr val="F8FAFC"/>
          </a:solidFill>
          <a:ln/>
        </p:spPr>
        <p:txBody>
          <a:bodyPr/>
          <a:lstStyle/>
          <a:p>
            <a:endParaRPr lang="en-US"/>
          </a:p>
        </p:txBody>
      </p:sp>
      <p:sp>
        <p:nvSpPr>
          <p:cNvPr id="31" name="Shape 25"/>
          <p:cNvSpPr/>
          <p:nvPr/>
        </p:nvSpPr>
        <p:spPr>
          <a:xfrm>
            <a:off x="4667098" y="4849978"/>
            <a:ext cx="38405" cy="942746"/>
          </a:xfrm>
          <a:prstGeom prst="rect">
            <a:avLst/>
          </a:prstGeom>
          <a:solidFill>
            <a:srgbClr val="E2E8F0"/>
          </a:solidFill>
          <a:ln/>
        </p:spPr>
        <p:txBody>
          <a:bodyPr/>
          <a:lstStyle/>
          <a:p>
            <a:endParaRPr lang="en-US"/>
          </a:p>
        </p:txBody>
      </p:sp>
      <p:sp>
        <p:nvSpPr>
          <p:cNvPr id="32" name="Shape 26"/>
          <p:cNvSpPr/>
          <p:nvPr/>
        </p:nvSpPr>
        <p:spPr>
          <a:xfrm>
            <a:off x="4667098" y="6016142"/>
            <a:ext cx="19202" cy="228600"/>
          </a:xfrm>
          <a:prstGeom prst="rect">
            <a:avLst/>
          </a:prstGeom>
          <a:solidFill>
            <a:srgbClr val="E5E7EB"/>
          </a:solidFill>
          <a:ln/>
        </p:spPr>
        <p:txBody>
          <a:bodyPr/>
          <a:lstStyle/>
          <a:p>
            <a:endParaRPr lang="en-US"/>
          </a:p>
        </p:txBody>
      </p:sp>
      <p:pic>
        <p:nvPicPr>
          <p:cNvPr id="33" name="Image 4" descr="preencoded.png"/>
          <p:cNvPicPr>
            <a:picLocks noChangeAspect="1"/>
          </p:cNvPicPr>
          <p:nvPr/>
        </p:nvPicPr>
        <p:blipFill>
          <a:blip r:embed="rId7"/>
          <a:srcRect/>
          <a:stretch/>
        </p:blipFill>
        <p:spPr>
          <a:xfrm>
            <a:off x="4839005" y="6035345"/>
            <a:ext cx="190195" cy="190195"/>
          </a:xfrm>
          <a:prstGeom prst="rect">
            <a:avLst/>
          </a:prstGeom>
        </p:spPr>
      </p:pic>
      <p:sp>
        <p:nvSpPr>
          <p:cNvPr id="34" name="Text 27"/>
          <p:cNvSpPr txBox="1"/>
          <p:nvPr/>
        </p:nvSpPr>
        <p:spPr>
          <a:xfrm>
            <a:off x="4934102" y="2699309"/>
            <a:ext cx="514807" cy="352958"/>
          </a:xfrm>
          <a:prstGeom prst="rect">
            <a:avLst/>
          </a:prstGeom>
          <a:noFill/>
          <a:ln/>
        </p:spPr>
        <p:txBody>
          <a:bodyPr wrap="square" lIns="0" tIns="0" rIns="0" bIns="0" rtlCol="0" anchor="ctr"/>
          <a:lstStyle/>
          <a:p>
            <a:pPr marL="0" indent="0" algn="l">
              <a:buNone/>
            </a:pPr>
            <a:r>
              <a:rPr lang="en-US" sz="2400" b="1" dirty="0">
                <a:solidFill>
                  <a:srgbClr val="CBD5E1"/>
                </a:solidFill>
                <a:latin typeface="Tenor Sans" pitchFamily="34" charset="0"/>
                <a:ea typeface="Tenor Sans" pitchFamily="34" charset="-122"/>
                <a:cs typeface="Tenor Sans" pitchFamily="34" charset="-120"/>
              </a:rPr>
              <a:t>01</a:t>
            </a:r>
            <a:endParaRPr lang="en-US" sz="2400" dirty="0"/>
          </a:p>
        </p:txBody>
      </p:sp>
      <p:sp>
        <p:nvSpPr>
          <p:cNvPr id="35" name="Text 28"/>
          <p:cNvSpPr txBox="1"/>
          <p:nvPr/>
        </p:nvSpPr>
        <p:spPr>
          <a:xfrm>
            <a:off x="5505602" y="2737714"/>
            <a:ext cx="5300777" cy="457200"/>
          </a:xfrm>
          <a:prstGeom prst="rect">
            <a:avLst/>
          </a:prstGeom>
          <a:noFill/>
          <a:ln/>
        </p:spPr>
        <p:txBody>
          <a:bodyPr wrap="square" lIns="0" tIns="0" rIns="0" bIns="0" rtlCol="0" anchor="ctr"/>
          <a:lstStyle/>
          <a:p>
            <a:pPr marL="0" indent="0" algn="l">
              <a:buNone/>
            </a:pPr>
            <a:r>
              <a:rPr lang="en-US" sz="1300" dirty="0">
                <a:solidFill>
                  <a:srgbClr val="334155"/>
                </a:solidFill>
                <a:latin typeface="Karla" pitchFamily="34" charset="0"/>
                <a:ea typeface="Karla" pitchFamily="34" charset="-122"/>
                <a:cs typeface="Karla" pitchFamily="34" charset="-120"/>
              </a:rPr>
              <a:t>Claims come first. They dictate your regulatory pathway, required evidence burden, and exactly what you are allowed to sell.</a:t>
            </a:r>
            <a:endParaRPr lang="en-US" sz="1300" dirty="0"/>
          </a:p>
        </p:txBody>
      </p:sp>
      <p:sp>
        <p:nvSpPr>
          <p:cNvPr id="36" name="Text 29"/>
          <p:cNvSpPr txBox="1"/>
          <p:nvPr/>
        </p:nvSpPr>
        <p:spPr>
          <a:xfrm>
            <a:off x="4934102" y="3875227"/>
            <a:ext cx="581558" cy="352958"/>
          </a:xfrm>
          <a:prstGeom prst="rect">
            <a:avLst/>
          </a:prstGeom>
          <a:noFill/>
          <a:ln/>
        </p:spPr>
        <p:txBody>
          <a:bodyPr wrap="square" lIns="0" tIns="0" rIns="0" bIns="0" rtlCol="0" anchor="ctr"/>
          <a:lstStyle/>
          <a:p>
            <a:pPr marL="0" indent="0" algn="l">
              <a:buNone/>
            </a:pPr>
            <a:r>
              <a:rPr lang="en-US" sz="2400" b="1" dirty="0">
                <a:solidFill>
                  <a:srgbClr val="CBD5E1"/>
                </a:solidFill>
                <a:latin typeface="Tenor Sans" pitchFamily="34" charset="0"/>
                <a:ea typeface="Tenor Sans" pitchFamily="34" charset="-122"/>
                <a:cs typeface="Tenor Sans" pitchFamily="34" charset="-120"/>
              </a:rPr>
              <a:t>02</a:t>
            </a:r>
            <a:endParaRPr lang="en-US" sz="2400" dirty="0"/>
          </a:p>
        </p:txBody>
      </p:sp>
      <p:sp>
        <p:nvSpPr>
          <p:cNvPr id="37" name="Text 30"/>
          <p:cNvSpPr txBox="1"/>
          <p:nvPr/>
        </p:nvSpPr>
        <p:spPr>
          <a:xfrm>
            <a:off x="5505602" y="3912718"/>
            <a:ext cx="6152997" cy="457200"/>
          </a:xfrm>
          <a:prstGeom prst="rect">
            <a:avLst/>
          </a:prstGeom>
          <a:noFill/>
          <a:ln/>
        </p:spPr>
        <p:txBody>
          <a:bodyPr wrap="square" lIns="0" tIns="0" rIns="0" bIns="0" rtlCol="0" anchor="ctr"/>
          <a:lstStyle/>
          <a:p>
            <a:pPr marL="0" indent="0" algn="l">
              <a:buNone/>
            </a:pPr>
            <a:r>
              <a:rPr lang="en-US" sz="1300" dirty="0">
                <a:solidFill>
                  <a:srgbClr val="334155"/>
                </a:solidFill>
                <a:latin typeface="Karla" pitchFamily="34" charset="0"/>
                <a:ea typeface="Karla" pitchFamily="34" charset="-122"/>
                <a:cs typeface="Karla" pitchFamily="34" charset="-120"/>
              </a:rPr>
              <a:t>Wellness is not a shield. FDA evaluates objective intent and context. Disclaimers don’t necessarily outweigh functional design and marketing claims.</a:t>
            </a:r>
            <a:endParaRPr lang="en-US" sz="1300" dirty="0"/>
          </a:p>
        </p:txBody>
      </p:sp>
      <p:sp>
        <p:nvSpPr>
          <p:cNvPr id="38" name="Text 31"/>
          <p:cNvSpPr txBox="1"/>
          <p:nvPr/>
        </p:nvSpPr>
        <p:spPr>
          <a:xfrm>
            <a:off x="4934102" y="5050231"/>
            <a:ext cx="590702" cy="352958"/>
          </a:xfrm>
          <a:prstGeom prst="rect">
            <a:avLst/>
          </a:prstGeom>
          <a:noFill/>
          <a:ln/>
        </p:spPr>
        <p:txBody>
          <a:bodyPr wrap="square" lIns="0" tIns="0" rIns="0" bIns="0" rtlCol="0" anchor="ctr"/>
          <a:lstStyle/>
          <a:p>
            <a:pPr marL="0" indent="0" algn="l">
              <a:buNone/>
            </a:pPr>
            <a:r>
              <a:rPr lang="en-US" sz="2400" b="1" dirty="0">
                <a:solidFill>
                  <a:srgbClr val="CBD5E1"/>
                </a:solidFill>
                <a:latin typeface="Tenor Sans" pitchFamily="34" charset="0"/>
                <a:ea typeface="Tenor Sans" pitchFamily="34" charset="-122"/>
                <a:cs typeface="Tenor Sans" pitchFamily="34" charset="-120"/>
              </a:rPr>
              <a:t>03</a:t>
            </a:r>
            <a:endParaRPr lang="en-US" sz="2400" dirty="0"/>
          </a:p>
        </p:txBody>
      </p:sp>
      <p:sp>
        <p:nvSpPr>
          <p:cNvPr id="39" name="Text 32"/>
          <p:cNvSpPr txBox="1"/>
          <p:nvPr/>
        </p:nvSpPr>
        <p:spPr>
          <a:xfrm>
            <a:off x="5505602" y="5088636"/>
            <a:ext cx="5548579" cy="457200"/>
          </a:xfrm>
          <a:prstGeom prst="rect">
            <a:avLst/>
          </a:prstGeom>
          <a:noFill/>
          <a:ln/>
        </p:spPr>
        <p:txBody>
          <a:bodyPr wrap="square" lIns="0" tIns="0" rIns="0" bIns="0" rtlCol="0" anchor="ctr"/>
          <a:lstStyle/>
          <a:p>
            <a:pPr marL="0" indent="0" algn="l">
              <a:buNone/>
            </a:pPr>
            <a:r>
              <a:rPr lang="en-US" sz="1300" dirty="0">
                <a:solidFill>
                  <a:srgbClr val="334155"/>
                </a:solidFill>
                <a:latin typeface="Karla" pitchFamily="34" charset="0"/>
                <a:ea typeface="Karla" pitchFamily="34" charset="-122"/>
                <a:cs typeface="Karla" pitchFamily="34" charset="-120"/>
              </a:rPr>
              <a:t>Diligence is leverage. Spending 0.5%–2% of check size early prevents expensive "regulatory debt" resets, recalls, and enforcement later.</a:t>
            </a:r>
            <a:endParaRPr lang="en-US" sz="1300" dirty="0"/>
          </a:p>
        </p:txBody>
      </p:sp>
      <p:sp>
        <p:nvSpPr>
          <p:cNvPr id="40" name="Text 33"/>
          <p:cNvSpPr txBox="1"/>
          <p:nvPr/>
        </p:nvSpPr>
        <p:spPr>
          <a:xfrm>
            <a:off x="5181905" y="6035345"/>
            <a:ext cx="5639105" cy="181051"/>
          </a:xfrm>
          <a:prstGeom prst="rect">
            <a:avLst/>
          </a:prstGeom>
          <a:noFill/>
          <a:ln/>
        </p:spPr>
        <p:txBody>
          <a:bodyPr wrap="square" lIns="0" tIns="0" rIns="0" bIns="0" rtlCol="0" anchor="ctr"/>
          <a:lstStyle/>
          <a:p>
            <a:pPr marL="0" indent="0" algn="l">
              <a:buNone/>
            </a:pPr>
            <a:r>
              <a:rPr lang="en-US" sz="1200" dirty="0">
                <a:solidFill>
                  <a:srgbClr val="6B7280"/>
                </a:solidFill>
                <a:latin typeface="Karla" pitchFamily="34" charset="0"/>
                <a:ea typeface="Karla" pitchFamily="34" charset="-122"/>
                <a:cs typeface="Karla" pitchFamily="34" charset="-120"/>
              </a:rPr>
              <a:t>Download the Comprehensive Due Diligence Rubric from the webinar resources.</a:t>
            </a:r>
            <a:endParaRPr lang="en-US" sz="1200" dirty="0"/>
          </a:p>
        </p:txBody>
      </p:sp>
      <p:sp>
        <p:nvSpPr>
          <p:cNvPr id="41" name="Shape 34"/>
          <p:cNvSpPr/>
          <p:nvPr/>
        </p:nvSpPr>
        <p:spPr>
          <a:xfrm>
            <a:off x="4667098" y="1238098"/>
            <a:ext cx="38405" cy="886054"/>
          </a:xfrm>
          <a:prstGeom prst="rect">
            <a:avLst/>
          </a:prstGeom>
          <a:solidFill>
            <a:srgbClr val="1E997C"/>
          </a:solidFill>
          <a:ln/>
        </p:spPr>
        <p:txBody>
          <a:bodyPr/>
          <a:lstStyle/>
          <a:p>
            <a:endParaRPr lang="en-US"/>
          </a:p>
        </p:txBody>
      </p:sp>
      <p:sp>
        <p:nvSpPr>
          <p:cNvPr id="42" name="Text 35"/>
          <p:cNvSpPr txBox="1"/>
          <p:nvPr/>
        </p:nvSpPr>
        <p:spPr>
          <a:xfrm>
            <a:off x="4895698" y="1218895"/>
            <a:ext cx="5567782" cy="924458"/>
          </a:xfrm>
          <a:prstGeom prst="rect">
            <a:avLst/>
          </a:prstGeom>
          <a:noFill/>
          <a:ln/>
        </p:spPr>
        <p:txBody>
          <a:bodyPr wrap="square" lIns="0" tIns="0" rIns="0" bIns="0" rtlCol="0" anchor="ctr"/>
          <a:lstStyle/>
          <a:p>
            <a:pPr marL="0" indent="0" algn="l">
              <a:buNone/>
            </a:pPr>
            <a:r>
              <a:rPr lang="en-US" sz="3100" dirty="0">
                <a:solidFill>
                  <a:srgbClr val="0784BA"/>
                </a:solidFill>
                <a:latin typeface="Tenor Sans" pitchFamily="34" charset="0"/>
                <a:ea typeface="Tenor Sans" pitchFamily="34" charset="-122"/>
                <a:cs typeface="Tenor Sans" pitchFamily="34" charset="-120"/>
              </a:rPr>
              <a:t>If you remember only three things…</a:t>
            </a:r>
            <a:endParaRPr lang="en-US" sz="3100" dirty="0"/>
          </a:p>
        </p:txBody>
      </p:sp>
      <p:sp>
        <p:nvSpPr>
          <p:cNvPr id="43" name="Text 5">
            <a:extLst>
              <a:ext uri="{FF2B5EF4-FFF2-40B4-BE49-F238E27FC236}">
                <a16:creationId xmlns:a16="http://schemas.microsoft.com/office/drawing/2014/main" id="{77EFD17C-8C94-8F8B-0F5B-C04A44B51884}"/>
              </a:ext>
            </a:extLst>
          </p:cNvPr>
          <p:cNvSpPr txBox="1"/>
          <p:nvPr/>
        </p:nvSpPr>
        <p:spPr>
          <a:xfrm>
            <a:off x="11318443" y="448056"/>
            <a:ext cx="676656" cy="400507"/>
          </a:xfrm>
          <a:prstGeom prst="rect">
            <a:avLst/>
          </a:prstGeom>
          <a:noFill/>
          <a:ln/>
        </p:spPr>
        <p:txBody>
          <a:bodyPr wrap="square" lIns="0" tIns="0" rIns="0" bIns="0" rtlCol="0" anchor="ctr"/>
          <a:lstStyle/>
          <a:p>
            <a:pPr marL="0" indent="0" algn="r">
              <a:buNone/>
            </a:pPr>
            <a:r>
              <a:rPr lang="en-US" sz="2700" b="1" dirty="0">
                <a:solidFill>
                  <a:srgbClr val="9CA3AF">
                    <a:alpha val="30000"/>
                  </a:srgbClr>
                </a:solidFill>
                <a:latin typeface="Karla" pitchFamily="34" charset="0"/>
                <a:ea typeface="Karla" pitchFamily="34" charset="-122"/>
                <a:cs typeface="Karla" pitchFamily="34" charset="-120"/>
              </a:rPr>
              <a:t>30</a:t>
            </a:r>
            <a:endParaRPr lang="en-US" sz="27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3F4F6"/>
          </a:solidFill>
          <a:ln/>
        </p:spPr>
        <p:txBody>
          <a:bodyPr/>
          <a:lstStyle/>
          <a:p>
            <a:endParaRPr lang="en-US"/>
          </a:p>
        </p:txBody>
      </p:sp>
      <p:sp>
        <p:nvSpPr>
          <p:cNvPr id="3" name="Shape 1"/>
          <p:cNvSpPr/>
          <p:nvPr/>
        </p:nvSpPr>
        <p:spPr>
          <a:xfrm>
            <a:off x="114300" y="-46533"/>
            <a:ext cx="12191695" cy="6858000"/>
          </a:xfrm>
          <a:prstGeom prst="rect">
            <a:avLst/>
          </a:prstGeom>
          <a:solidFill>
            <a:srgbClr val="FFFFFF"/>
          </a:solidFill>
          <a:ln/>
          <a:effectLst>
            <a:outerShdw blurRad="12700" dist="12700" dir="16200000" algn="bl" rotWithShape="0">
              <a:srgbClr val="000000">
                <a:alpha val="75000"/>
              </a:srgbClr>
            </a:outerShdw>
          </a:effectLst>
        </p:spPr>
        <p:txBody>
          <a:bodyPr/>
          <a:lstStyle/>
          <a:p>
            <a:endParaRPr lang="en-US"/>
          </a:p>
        </p:txBody>
      </p:sp>
      <p:sp>
        <p:nvSpPr>
          <p:cNvPr id="4" name="Shape 2"/>
          <p:cNvSpPr/>
          <p:nvPr/>
        </p:nvSpPr>
        <p:spPr>
          <a:xfrm>
            <a:off x="0" y="0"/>
            <a:ext cx="114300" cy="6858000"/>
          </a:xfrm>
          <a:prstGeom prst="rect">
            <a:avLst/>
          </a:prstGeom>
          <a:solidFill>
            <a:srgbClr val="0784BA"/>
          </a:solidFill>
          <a:ln/>
        </p:spPr>
        <p:txBody>
          <a:bodyPr/>
          <a:lstStyle/>
          <a:p>
            <a:endParaRPr lang="en-US"/>
          </a:p>
        </p:txBody>
      </p:sp>
      <p:pic>
        <p:nvPicPr>
          <p:cNvPr id="5" name="Image 0" descr="preencoded.png"/>
          <p:cNvPicPr>
            <a:picLocks noChangeAspect="1"/>
          </p:cNvPicPr>
          <p:nvPr/>
        </p:nvPicPr>
        <p:blipFill>
          <a:blip r:embed="rId3"/>
          <a:srcRect l="8984" r="8984"/>
          <a:stretch/>
        </p:blipFill>
        <p:spPr>
          <a:xfrm>
            <a:off x="571500" y="457200"/>
            <a:ext cx="381305" cy="381305"/>
          </a:xfrm>
          <a:prstGeom prst="rect">
            <a:avLst/>
          </a:prstGeom>
        </p:spPr>
      </p:pic>
      <p:sp>
        <p:nvSpPr>
          <p:cNvPr id="6" name="Text 3"/>
          <p:cNvSpPr txBox="1"/>
          <p:nvPr/>
        </p:nvSpPr>
        <p:spPr>
          <a:xfrm>
            <a:off x="1067105" y="437998"/>
            <a:ext cx="581558" cy="181051"/>
          </a:xfrm>
          <a:prstGeom prst="rect">
            <a:avLst/>
          </a:prstGeom>
          <a:noFill/>
          <a:ln/>
        </p:spPr>
        <p:txBody>
          <a:bodyPr wrap="square" lIns="0" tIns="0" rIns="0" bIns="0" rtlCol="0" anchor="ctr"/>
          <a:lstStyle/>
          <a:p>
            <a:pPr marL="0" indent="0" algn="l">
              <a:buNone/>
            </a:pPr>
            <a:r>
              <a:rPr lang="en-US" sz="1200" b="1" dirty="0">
                <a:solidFill>
                  <a:srgbClr val="111827"/>
                </a:solidFill>
                <a:latin typeface="Tenor Sans" pitchFamily="34" charset="0"/>
                <a:ea typeface="Tenor Sans" pitchFamily="34" charset="-122"/>
                <a:cs typeface="Tenor Sans" pitchFamily="34" charset="-120"/>
              </a:rPr>
              <a:t>APSIS</a:t>
            </a:r>
            <a:endParaRPr lang="en-US" sz="1200" dirty="0"/>
          </a:p>
        </p:txBody>
      </p:sp>
      <p:sp>
        <p:nvSpPr>
          <p:cNvPr id="7" name="Text 4"/>
          <p:cNvSpPr txBox="1"/>
          <p:nvPr/>
        </p:nvSpPr>
        <p:spPr>
          <a:xfrm>
            <a:off x="1067105" y="629107"/>
            <a:ext cx="1619402" cy="181051"/>
          </a:xfrm>
          <a:prstGeom prst="rect">
            <a:avLst/>
          </a:prstGeom>
          <a:noFill/>
          <a:ln/>
        </p:spPr>
        <p:txBody>
          <a:bodyPr wrap="square" lIns="0" tIns="0" rIns="0" bIns="0" rtlCol="0" anchor="ctr"/>
          <a:lstStyle/>
          <a:p>
            <a:pPr marL="0" indent="0" algn="l">
              <a:buNone/>
            </a:pPr>
            <a:r>
              <a:rPr lang="en-US" sz="1200" dirty="0">
                <a:solidFill>
                  <a:srgbClr val="6B7280"/>
                </a:solidFill>
                <a:latin typeface="Karla" pitchFamily="34" charset="0"/>
                <a:ea typeface="Karla" pitchFamily="34" charset="-122"/>
                <a:cs typeface="Karla" pitchFamily="34" charset="-120"/>
              </a:rPr>
              <a:t>CONSULTING GROUP</a:t>
            </a:r>
            <a:endParaRPr lang="en-US" sz="1200" dirty="0"/>
          </a:p>
        </p:txBody>
      </p:sp>
      <p:sp>
        <p:nvSpPr>
          <p:cNvPr id="8" name="Text 5"/>
          <p:cNvSpPr txBox="1"/>
          <p:nvPr/>
        </p:nvSpPr>
        <p:spPr>
          <a:xfrm>
            <a:off x="11313871" y="448056"/>
            <a:ext cx="685800" cy="400507"/>
          </a:xfrm>
          <a:prstGeom prst="rect">
            <a:avLst/>
          </a:prstGeom>
          <a:noFill/>
          <a:ln/>
        </p:spPr>
        <p:txBody>
          <a:bodyPr wrap="square" lIns="0" tIns="0" rIns="0" bIns="0" rtlCol="0" anchor="ctr"/>
          <a:lstStyle/>
          <a:p>
            <a:pPr marL="0" indent="0" algn="r">
              <a:buNone/>
            </a:pPr>
            <a:r>
              <a:rPr lang="en-US" sz="2700" b="1" dirty="0">
                <a:solidFill>
                  <a:srgbClr val="9CA3AF">
                    <a:alpha val="30000"/>
                  </a:srgbClr>
                </a:solidFill>
                <a:latin typeface="Karla" pitchFamily="34" charset="0"/>
                <a:ea typeface="Karla" pitchFamily="34" charset="-122"/>
                <a:cs typeface="Karla" pitchFamily="34" charset="-120"/>
              </a:rPr>
              <a:t>04</a:t>
            </a:r>
            <a:endParaRPr lang="en-US" sz="2700" dirty="0"/>
          </a:p>
        </p:txBody>
      </p:sp>
      <p:sp>
        <p:nvSpPr>
          <p:cNvPr id="9" name="Text 6"/>
          <p:cNvSpPr txBox="1"/>
          <p:nvPr/>
        </p:nvSpPr>
        <p:spPr>
          <a:xfrm>
            <a:off x="571500" y="1133856"/>
            <a:ext cx="7601407" cy="400507"/>
          </a:xfrm>
          <a:prstGeom prst="rect">
            <a:avLst/>
          </a:prstGeom>
          <a:noFill/>
          <a:ln/>
        </p:spPr>
        <p:txBody>
          <a:bodyPr wrap="square" lIns="0" tIns="0" rIns="0" bIns="0" rtlCol="0" anchor="ctr"/>
          <a:lstStyle/>
          <a:p>
            <a:pPr marL="0" indent="0" algn="l">
              <a:buNone/>
            </a:pPr>
            <a:r>
              <a:rPr lang="en-US" sz="2700" dirty="0">
                <a:solidFill>
                  <a:srgbClr val="111827"/>
                </a:solidFill>
                <a:latin typeface="Tenor Sans" pitchFamily="34" charset="0"/>
                <a:ea typeface="Tenor Sans" pitchFamily="34" charset="-122"/>
                <a:cs typeface="Tenor Sans" pitchFamily="34" charset="-120"/>
              </a:rPr>
              <a:t>Capital is real: device VC is billions per year</a:t>
            </a:r>
            <a:endParaRPr lang="en-US" sz="2700" dirty="0"/>
          </a:p>
        </p:txBody>
      </p:sp>
      <p:sp>
        <p:nvSpPr>
          <p:cNvPr id="10" name="Shape 7"/>
          <p:cNvSpPr/>
          <p:nvPr/>
        </p:nvSpPr>
        <p:spPr>
          <a:xfrm>
            <a:off x="571500" y="1600200"/>
            <a:ext cx="914400" cy="38405"/>
          </a:xfrm>
          <a:prstGeom prst="rect">
            <a:avLst/>
          </a:prstGeom>
          <a:solidFill>
            <a:srgbClr val="1E997C"/>
          </a:solidFill>
          <a:ln/>
        </p:spPr>
        <p:txBody>
          <a:bodyPr/>
          <a:lstStyle/>
          <a:p>
            <a:endParaRPr lang="en-US"/>
          </a:p>
        </p:txBody>
      </p:sp>
      <p:sp>
        <p:nvSpPr>
          <p:cNvPr id="11" name="Text 8"/>
          <p:cNvSpPr txBox="1"/>
          <p:nvPr/>
        </p:nvSpPr>
        <p:spPr>
          <a:xfrm>
            <a:off x="1552296" y="1706027"/>
            <a:ext cx="5372100" cy="219456"/>
          </a:xfrm>
          <a:prstGeom prst="rect">
            <a:avLst/>
          </a:prstGeom>
          <a:noFill/>
          <a:ln/>
        </p:spPr>
        <p:txBody>
          <a:bodyPr wrap="square" lIns="0" tIns="0" rIns="0" bIns="0" rtlCol="0" anchor="ctr"/>
          <a:lstStyle/>
          <a:p>
            <a:pPr marL="0" indent="0" algn="l">
              <a:buNone/>
            </a:pPr>
            <a:r>
              <a:rPr lang="en-US" sz="1500" dirty="0">
                <a:solidFill>
                  <a:srgbClr val="4B5563"/>
                </a:solidFill>
                <a:latin typeface="Karla" pitchFamily="34" charset="0"/>
                <a:ea typeface="Karla" pitchFamily="34" charset="-122"/>
                <a:cs typeface="Karla" pitchFamily="34" charset="-120"/>
              </a:rPr>
              <a:t>US VC deployed ~$11.3B into MedTech in 2025</a:t>
            </a:r>
            <a:endParaRPr lang="en-US" sz="1500" dirty="0"/>
          </a:p>
        </p:txBody>
      </p:sp>
      <p:sp>
        <p:nvSpPr>
          <p:cNvPr id="14" name="Text 10"/>
          <p:cNvSpPr txBox="1"/>
          <p:nvPr/>
        </p:nvSpPr>
        <p:spPr>
          <a:xfrm>
            <a:off x="1485900" y="6620430"/>
            <a:ext cx="4295851" cy="133502"/>
          </a:xfrm>
          <a:prstGeom prst="rect">
            <a:avLst/>
          </a:prstGeom>
          <a:noFill/>
          <a:ln/>
        </p:spPr>
        <p:txBody>
          <a:bodyPr wrap="square" lIns="0" tIns="0" rIns="0" bIns="0" rtlCol="0" anchor="ctr"/>
          <a:lstStyle/>
          <a:p>
            <a:r>
              <a:rPr lang="en-US" sz="900" dirty="0">
                <a:solidFill>
                  <a:srgbClr val="9CA3AF"/>
                </a:solidFill>
                <a:latin typeface="Karla" pitchFamily="34" charset="0"/>
                <a:ea typeface="Karla" pitchFamily="34" charset="-122"/>
                <a:cs typeface="Karla" pitchFamily="34" charset="-120"/>
              </a:rPr>
              <a:t>Source: JP Morgan Q4 2025 Medtech Licensing and Venture Report</a:t>
            </a:r>
            <a:endParaRPr lang="en-US" sz="900" dirty="0"/>
          </a:p>
        </p:txBody>
      </p:sp>
      <p:sp>
        <p:nvSpPr>
          <p:cNvPr id="19" name="Shape 15"/>
          <p:cNvSpPr/>
          <p:nvPr/>
        </p:nvSpPr>
        <p:spPr>
          <a:xfrm>
            <a:off x="7619797" y="863295"/>
            <a:ext cx="3419856" cy="1723644"/>
          </a:xfrm>
          <a:prstGeom prst="roundRect">
            <a:avLst>
              <a:gd name="adj" fmla="val 2345"/>
            </a:avLst>
          </a:prstGeom>
          <a:solidFill>
            <a:srgbClr val="F9FAFB"/>
          </a:solidFill>
          <a:ln/>
          <a:effectLst>
            <a:outerShdw blurRad="12700" dist="12700" dir="16200000" algn="bl" rotWithShape="0">
              <a:srgbClr val="000000">
                <a:alpha val="75000"/>
              </a:srgbClr>
            </a:outerShdw>
          </a:effectLst>
        </p:spPr>
        <p:txBody>
          <a:bodyPr/>
          <a:lstStyle/>
          <a:p>
            <a:endParaRPr lang="en-US"/>
          </a:p>
        </p:txBody>
      </p:sp>
      <p:sp>
        <p:nvSpPr>
          <p:cNvPr id="20" name="Shape 16"/>
          <p:cNvSpPr/>
          <p:nvPr/>
        </p:nvSpPr>
        <p:spPr>
          <a:xfrm>
            <a:off x="7619797" y="863295"/>
            <a:ext cx="38405" cy="1723644"/>
          </a:xfrm>
          <a:prstGeom prst="rect">
            <a:avLst/>
          </a:prstGeom>
          <a:solidFill>
            <a:srgbClr val="0784BA"/>
          </a:solidFill>
          <a:ln/>
        </p:spPr>
        <p:txBody>
          <a:bodyPr/>
          <a:lstStyle/>
          <a:p>
            <a:endParaRPr lang="en-US"/>
          </a:p>
        </p:txBody>
      </p:sp>
      <p:sp>
        <p:nvSpPr>
          <p:cNvPr id="21" name="Text 17"/>
          <p:cNvSpPr txBox="1"/>
          <p:nvPr/>
        </p:nvSpPr>
        <p:spPr>
          <a:xfrm>
            <a:off x="7886802" y="1236370"/>
            <a:ext cx="1215238" cy="162763"/>
          </a:xfrm>
          <a:prstGeom prst="rect">
            <a:avLst/>
          </a:prstGeom>
          <a:noFill/>
          <a:ln/>
        </p:spPr>
        <p:txBody>
          <a:bodyPr wrap="square" lIns="0" tIns="0" rIns="0" bIns="0" rtlCol="0" anchor="ctr"/>
          <a:lstStyle/>
          <a:p>
            <a:pPr marL="0" indent="0" algn="l">
              <a:buNone/>
            </a:pPr>
            <a:r>
              <a:rPr lang="en-US" sz="1000" b="1" dirty="0">
                <a:solidFill>
                  <a:srgbClr val="6B7280"/>
                </a:solidFill>
                <a:latin typeface="Karla" pitchFamily="34" charset="0"/>
                <a:ea typeface="Karla" pitchFamily="34" charset="-122"/>
                <a:cs typeface="Karla" pitchFamily="34" charset="-120"/>
              </a:rPr>
              <a:t>TOTAL DEPLOYED</a:t>
            </a:r>
            <a:endParaRPr lang="en-US" sz="1000" dirty="0"/>
          </a:p>
        </p:txBody>
      </p:sp>
      <p:pic>
        <p:nvPicPr>
          <p:cNvPr id="22" name="Image 2" descr="preencoded.png"/>
          <p:cNvPicPr>
            <a:picLocks noChangeAspect="1"/>
          </p:cNvPicPr>
          <p:nvPr/>
        </p:nvPicPr>
        <p:blipFill>
          <a:blip r:embed="rId4">
            <a:alphaModFix amt="20000"/>
          </a:blip>
          <a:srcRect/>
          <a:stretch/>
        </p:blipFill>
        <p:spPr>
          <a:xfrm>
            <a:off x="10578795" y="1208024"/>
            <a:ext cx="228600" cy="228600"/>
          </a:xfrm>
          <a:prstGeom prst="rect">
            <a:avLst/>
          </a:prstGeom>
        </p:spPr>
      </p:pic>
      <p:sp>
        <p:nvSpPr>
          <p:cNvPr id="23" name="Text 18"/>
          <p:cNvSpPr txBox="1"/>
          <p:nvPr/>
        </p:nvSpPr>
        <p:spPr>
          <a:xfrm>
            <a:off x="7886802" y="1475029"/>
            <a:ext cx="1562710" cy="534010"/>
          </a:xfrm>
          <a:prstGeom prst="rect">
            <a:avLst/>
          </a:prstGeom>
          <a:noFill/>
          <a:ln/>
        </p:spPr>
        <p:txBody>
          <a:bodyPr wrap="square" lIns="0" tIns="0" rIns="0" bIns="0" rtlCol="0" anchor="ctr"/>
          <a:lstStyle/>
          <a:p>
            <a:pPr marL="0" indent="0" algn="l">
              <a:buNone/>
            </a:pPr>
            <a:r>
              <a:rPr lang="en-US" sz="3600" dirty="0">
                <a:solidFill>
                  <a:srgbClr val="111827"/>
                </a:solidFill>
                <a:latin typeface="Tenor Sans" pitchFamily="34" charset="0"/>
                <a:ea typeface="Tenor Sans" pitchFamily="34" charset="-122"/>
                <a:cs typeface="Tenor Sans" pitchFamily="34" charset="-120"/>
              </a:rPr>
              <a:t>$11.3B</a:t>
            </a:r>
            <a:endParaRPr lang="en-US" sz="3600" dirty="0"/>
          </a:p>
        </p:txBody>
      </p:sp>
      <p:sp>
        <p:nvSpPr>
          <p:cNvPr id="24" name="Text 19"/>
          <p:cNvSpPr txBox="1"/>
          <p:nvPr/>
        </p:nvSpPr>
        <p:spPr>
          <a:xfrm>
            <a:off x="7886802" y="2055673"/>
            <a:ext cx="2472538" cy="162763"/>
          </a:xfrm>
          <a:prstGeom prst="rect">
            <a:avLst/>
          </a:prstGeom>
          <a:noFill/>
          <a:ln/>
        </p:spPr>
        <p:txBody>
          <a:bodyPr wrap="square" lIns="0" tIns="0" rIns="0" bIns="0" rtlCol="0" anchor="ctr"/>
          <a:lstStyle/>
          <a:p>
            <a:pPr marL="0" indent="0" algn="l">
              <a:buNone/>
            </a:pPr>
            <a:r>
              <a:rPr lang="en-US" sz="1000" dirty="0">
                <a:solidFill>
                  <a:srgbClr val="0784BA"/>
                </a:solidFill>
                <a:latin typeface="Karla" pitchFamily="34" charset="0"/>
                <a:ea typeface="Karla" pitchFamily="34" charset="-122"/>
                <a:cs typeface="Karla" pitchFamily="34" charset="-120"/>
              </a:rPr>
              <a:t>MedTech (J.P. Morgan, 2025)</a:t>
            </a:r>
            <a:endParaRPr lang="en-US" sz="1000" dirty="0"/>
          </a:p>
        </p:txBody>
      </p:sp>
      <p:sp>
        <p:nvSpPr>
          <p:cNvPr id="25" name="Shape 20"/>
          <p:cNvSpPr/>
          <p:nvPr/>
        </p:nvSpPr>
        <p:spPr>
          <a:xfrm>
            <a:off x="7619797" y="2810053"/>
            <a:ext cx="3419856" cy="1723644"/>
          </a:xfrm>
          <a:prstGeom prst="roundRect">
            <a:avLst>
              <a:gd name="adj" fmla="val 2345"/>
            </a:avLst>
          </a:prstGeom>
          <a:solidFill>
            <a:srgbClr val="F9FAFB"/>
          </a:solidFill>
          <a:ln/>
          <a:effectLst>
            <a:outerShdw blurRad="12700" dist="12700" dir="16200000" algn="bl" rotWithShape="0">
              <a:srgbClr val="000000">
                <a:alpha val="75000"/>
              </a:srgbClr>
            </a:outerShdw>
          </a:effectLst>
        </p:spPr>
        <p:txBody>
          <a:bodyPr/>
          <a:lstStyle/>
          <a:p>
            <a:endParaRPr lang="en-US"/>
          </a:p>
        </p:txBody>
      </p:sp>
      <p:sp>
        <p:nvSpPr>
          <p:cNvPr id="26" name="Shape 21"/>
          <p:cNvSpPr/>
          <p:nvPr/>
        </p:nvSpPr>
        <p:spPr>
          <a:xfrm>
            <a:off x="7619797" y="2810053"/>
            <a:ext cx="38405" cy="1723644"/>
          </a:xfrm>
          <a:prstGeom prst="rect">
            <a:avLst/>
          </a:prstGeom>
          <a:solidFill>
            <a:srgbClr val="1E997C"/>
          </a:solidFill>
          <a:ln/>
        </p:spPr>
        <p:txBody>
          <a:bodyPr/>
          <a:lstStyle/>
          <a:p>
            <a:endParaRPr lang="en-US"/>
          </a:p>
        </p:txBody>
      </p:sp>
      <p:sp>
        <p:nvSpPr>
          <p:cNvPr id="27" name="Text 22"/>
          <p:cNvSpPr txBox="1"/>
          <p:nvPr/>
        </p:nvSpPr>
        <p:spPr>
          <a:xfrm>
            <a:off x="7886802" y="3183128"/>
            <a:ext cx="1014984" cy="162763"/>
          </a:xfrm>
          <a:prstGeom prst="rect">
            <a:avLst/>
          </a:prstGeom>
          <a:noFill/>
          <a:ln/>
        </p:spPr>
        <p:txBody>
          <a:bodyPr wrap="square" lIns="0" tIns="0" rIns="0" bIns="0" rtlCol="0" anchor="ctr"/>
          <a:lstStyle/>
          <a:p>
            <a:pPr marL="0" indent="0" algn="l">
              <a:buNone/>
            </a:pPr>
            <a:r>
              <a:rPr lang="en-US" sz="1000" b="1" dirty="0">
                <a:solidFill>
                  <a:srgbClr val="6B7280"/>
                </a:solidFill>
                <a:latin typeface="Karla" pitchFamily="34" charset="0"/>
                <a:ea typeface="Karla" pitchFamily="34" charset="-122"/>
                <a:cs typeface="Karla" pitchFamily="34" charset="-120"/>
              </a:rPr>
              <a:t>DEAL VOLUME</a:t>
            </a:r>
            <a:endParaRPr lang="en-US" sz="1000" dirty="0"/>
          </a:p>
        </p:txBody>
      </p:sp>
      <p:pic>
        <p:nvPicPr>
          <p:cNvPr id="28" name="Image 3" descr="preencoded.png"/>
          <p:cNvPicPr>
            <a:picLocks noChangeAspect="1"/>
          </p:cNvPicPr>
          <p:nvPr/>
        </p:nvPicPr>
        <p:blipFill>
          <a:blip r:embed="rId5">
            <a:alphaModFix amt="20000"/>
          </a:blip>
          <a:srcRect l="-80" r="-80"/>
          <a:stretch/>
        </p:blipFill>
        <p:spPr>
          <a:xfrm>
            <a:off x="10522102" y="3153867"/>
            <a:ext cx="286207" cy="228600"/>
          </a:xfrm>
          <a:prstGeom prst="rect">
            <a:avLst/>
          </a:prstGeom>
        </p:spPr>
      </p:pic>
      <p:sp>
        <p:nvSpPr>
          <p:cNvPr id="29" name="Text 23"/>
          <p:cNvSpPr txBox="1"/>
          <p:nvPr/>
        </p:nvSpPr>
        <p:spPr>
          <a:xfrm>
            <a:off x="7886802" y="3420872"/>
            <a:ext cx="1105510" cy="534010"/>
          </a:xfrm>
          <a:prstGeom prst="rect">
            <a:avLst/>
          </a:prstGeom>
          <a:noFill/>
          <a:ln/>
        </p:spPr>
        <p:txBody>
          <a:bodyPr wrap="square" lIns="0" tIns="0" rIns="0" bIns="0" rtlCol="0" anchor="ctr"/>
          <a:lstStyle/>
          <a:p>
            <a:pPr marL="0" indent="0" algn="l">
              <a:buNone/>
            </a:pPr>
            <a:r>
              <a:rPr lang="en-US" sz="3600" dirty="0">
                <a:solidFill>
                  <a:srgbClr val="111827"/>
                </a:solidFill>
                <a:latin typeface="Tenor Sans" pitchFamily="34" charset="0"/>
                <a:ea typeface="Tenor Sans" pitchFamily="34" charset="-122"/>
              </a:rPr>
              <a:t>323</a:t>
            </a:r>
            <a:endParaRPr lang="en-US" sz="3600" dirty="0"/>
          </a:p>
        </p:txBody>
      </p:sp>
      <p:sp>
        <p:nvSpPr>
          <p:cNvPr id="30" name="Text 24"/>
          <p:cNvSpPr txBox="1"/>
          <p:nvPr/>
        </p:nvSpPr>
        <p:spPr>
          <a:xfrm>
            <a:off x="7886802" y="4001516"/>
            <a:ext cx="986638" cy="162763"/>
          </a:xfrm>
          <a:prstGeom prst="rect">
            <a:avLst/>
          </a:prstGeom>
          <a:noFill/>
          <a:ln/>
        </p:spPr>
        <p:txBody>
          <a:bodyPr wrap="square" lIns="0" tIns="0" rIns="0" bIns="0" rtlCol="0" anchor="ctr"/>
          <a:lstStyle/>
          <a:p>
            <a:pPr marL="0" indent="0" algn="l">
              <a:buNone/>
            </a:pPr>
            <a:r>
              <a:rPr lang="en-US" sz="1000" dirty="0">
                <a:solidFill>
                  <a:srgbClr val="1E997C"/>
                </a:solidFill>
                <a:latin typeface="Karla" pitchFamily="34" charset="0"/>
                <a:ea typeface="Karla" pitchFamily="34" charset="-122"/>
                <a:cs typeface="Karla" pitchFamily="34" charset="-120"/>
              </a:rPr>
              <a:t>Total Deals</a:t>
            </a:r>
            <a:endParaRPr lang="en-US" sz="1000" dirty="0"/>
          </a:p>
        </p:txBody>
      </p:sp>
      <p:sp>
        <p:nvSpPr>
          <p:cNvPr id="31" name="Shape 25"/>
          <p:cNvSpPr/>
          <p:nvPr/>
        </p:nvSpPr>
        <p:spPr>
          <a:xfrm>
            <a:off x="7619797" y="4755896"/>
            <a:ext cx="3419856" cy="1742846"/>
          </a:xfrm>
          <a:prstGeom prst="roundRect">
            <a:avLst>
              <a:gd name="adj" fmla="val 2294"/>
            </a:avLst>
          </a:prstGeom>
          <a:solidFill>
            <a:srgbClr val="FFFFFF"/>
          </a:solidFill>
          <a:ln w="12700">
            <a:solidFill>
              <a:srgbClr val="E5E7EB"/>
            </a:solidFill>
            <a:prstDash val="solid"/>
          </a:ln>
          <a:effectLst>
            <a:outerShdw blurRad="12700" dist="12700" dir="16200000" algn="bl" rotWithShape="0">
              <a:srgbClr val="000000">
                <a:alpha val="75000"/>
              </a:srgbClr>
            </a:outerShdw>
          </a:effectLst>
        </p:spPr>
        <p:txBody>
          <a:bodyPr/>
          <a:lstStyle/>
          <a:p>
            <a:endParaRPr lang="en-US"/>
          </a:p>
        </p:txBody>
      </p:sp>
      <p:sp>
        <p:nvSpPr>
          <p:cNvPr id="32" name="Shape 26"/>
          <p:cNvSpPr/>
          <p:nvPr/>
        </p:nvSpPr>
        <p:spPr>
          <a:xfrm>
            <a:off x="10416946" y="4765954"/>
            <a:ext cx="609905" cy="609905"/>
          </a:xfrm>
          <a:prstGeom prst="rect">
            <a:avLst/>
          </a:prstGeom>
          <a:solidFill>
            <a:srgbClr val="0784BA">
              <a:alpha val="5000"/>
            </a:srgbClr>
          </a:solidFill>
          <a:ln/>
        </p:spPr>
        <p:txBody>
          <a:bodyPr/>
          <a:lstStyle/>
          <a:p>
            <a:endParaRPr lang="en-US"/>
          </a:p>
        </p:txBody>
      </p:sp>
      <p:sp>
        <p:nvSpPr>
          <p:cNvPr id="33" name="Text 27"/>
          <p:cNvSpPr txBox="1"/>
          <p:nvPr/>
        </p:nvSpPr>
        <p:spPr>
          <a:xfrm>
            <a:off x="7858455" y="4947920"/>
            <a:ext cx="1809420" cy="162763"/>
          </a:xfrm>
          <a:prstGeom prst="rect">
            <a:avLst/>
          </a:prstGeom>
          <a:noFill/>
          <a:ln/>
        </p:spPr>
        <p:txBody>
          <a:bodyPr wrap="square" lIns="0" tIns="0" rIns="0" bIns="0" rtlCol="0" anchor="ctr"/>
          <a:lstStyle/>
          <a:p>
            <a:pPr marL="0" indent="0" algn="l">
              <a:buNone/>
            </a:pPr>
            <a:r>
              <a:rPr lang="en-US" sz="1000" b="1" dirty="0">
                <a:solidFill>
                  <a:srgbClr val="6B7280"/>
                </a:solidFill>
                <a:latin typeface="Karla" pitchFamily="34" charset="0"/>
                <a:ea typeface="Karla" pitchFamily="34" charset="-122"/>
                <a:cs typeface="Karla" pitchFamily="34" charset="-120"/>
              </a:rPr>
              <a:t>Seed and Series A -  ACTIVITY</a:t>
            </a:r>
            <a:endParaRPr lang="en-US" sz="1000" dirty="0"/>
          </a:p>
        </p:txBody>
      </p:sp>
      <p:sp>
        <p:nvSpPr>
          <p:cNvPr id="34" name="Text 28"/>
          <p:cNvSpPr txBox="1"/>
          <p:nvPr/>
        </p:nvSpPr>
        <p:spPr>
          <a:xfrm>
            <a:off x="7858454" y="5234127"/>
            <a:ext cx="768309" cy="400507"/>
          </a:xfrm>
          <a:prstGeom prst="rect">
            <a:avLst/>
          </a:prstGeom>
          <a:noFill/>
          <a:ln/>
        </p:spPr>
        <p:txBody>
          <a:bodyPr wrap="square" lIns="0" tIns="0" rIns="0" bIns="0" rtlCol="0" anchor="ctr"/>
          <a:lstStyle/>
          <a:p>
            <a:pPr marL="0" indent="0" algn="l">
              <a:buNone/>
            </a:pPr>
            <a:r>
              <a:rPr lang="en-US" sz="2700" dirty="0">
                <a:solidFill>
                  <a:srgbClr val="111827"/>
                </a:solidFill>
                <a:latin typeface="Tenor Sans" pitchFamily="34" charset="0"/>
                <a:ea typeface="Tenor Sans" pitchFamily="34" charset="-122"/>
              </a:rPr>
              <a:t>113</a:t>
            </a:r>
            <a:endParaRPr lang="en-US" sz="2700" dirty="0"/>
          </a:p>
        </p:txBody>
      </p:sp>
      <p:sp>
        <p:nvSpPr>
          <p:cNvPr id="35" name="Text 29"/>
          <p:cNvSpPr txBox="1"/>
          <p:nvPr/>
        </p:nvSpPr>
        <p:spPr>
          <a:xfrm>
            <a:off x="8468360" y="5424322"/>
            <a:ext cx="433426" cy="162763"/>
          </a:xfrm>
          <a:prstGeom prst="rect">
            <a:avLst/>
          </a:prstGeom>
          <a:noFill/>
          <a:ln/>
        </p:spPr>
        <p:txBody>
          <a:bodyPr wrap="square" lIns="0" tIns="0" rIns="0" bIns="0" rtlCol="0" anchor="ctr"/>
          <a:lstStyle/>
          <a:p>
            <a:pPr marL="0" indent="0" algn="l">
              <a:buNone/>
            </a:pPr>
            <a:r>
              <a:rPr lang="en-US" sz="1000" dirty="0">
                <a:solidFill>
                  <a:srgbClr val="6B7280"/>
                </a:solidFill>
                <a:latin typeface="Karla" pitchFamily="34" charset="0"/>
                <a:ea typeface="Karla" pitchFamily="34" charset="-122"/>
                <a:cs typeface="Karla" pitchFamily="34" charset="-120"/>
              </a:rPr>
              <a:t>deals</a:t>
            </a:r>
            <a:endParaRPr lang="en-US" sz="1000" dirty="0"/>
          </a:p>
        </p:txBody>
      </p:sp>
      <p:sp>
        <p:nvSpPr>
          <p:cNvPr id="36" name="Text 30"/>
          <p:cNvSpPr txBox="1"/>
          <p:nvPr/>
        </p:nvSpPr>
        <p:spPr>
          <a:xfrm>
            <a:off x="7858455" y="5872378"/>
            <a:ext cx="1133856" cy="267005"/>
          </a:xfrm>
          <a:prstGeom prst="rect">
            <a:avLst/>
          </a:prstGeom>
          <a:noFill/>
          <a:ln/>
        </p:spPr>
        <p:txBody>
          <a:bodyPr wrap="square" lIns="0" tIns="0" rIns="0" bIns="0" rtlCol="0" anchor="ctr"/>
          <a:lstStyle/>
          <a:p>
            <a:pPr marL="0" indent="0" algn="l">
              <a:buNone/>
            </a:pPr>
            <a:r>
              <a:rPr lang="en-US" sz="1800" dirty="0">
                <a:solidFill>
                  <a:srgbClr val="1F2937"/>
                </a:solidFill>
                <a:latin typeface="Tenor Sans" pitchFamily="34" charset="0"/>
                <a:ea typeface="Tenor Sans" pitchFamily="34" charset="-122"/>
                <a:cs typeface="Tenor Sans" pitchFamily="34" charset="-120"/>
              </a:rPr>
              <a:t>$</a:t>
            </a:r>
            <a:r>
              <a:rPr lang="en-US" dirty="0">
                <a:solidFill>
                  <a:srgbClr val="1F2937"/>
                </a:solidFill>
                <a:latin typeface="Tenor Sans" pitchFamily="34" charset="0"/>
                <a:ea typeface="Tenor Sans" pitchFamily="34" charset="-122"/>
                <a:cs typeface="Tenor Sans" pitchFamily="34" charset="-120"/>
              </a:rPr>
              <a:t>1.9B</a:t>
            </a:r>
            <a:endParaRPr lang="en-US" sz="1800" dirty="0"/>
          </a:p>
        </p:txBody>
      </p:sp>
      <p:sp>
        <p:nvSpPr>
          <p:cNvPr id="37" name="Text 31"/>
          <p:cNvSpPr txBox="1"/>
          <p:nvPr/>
        </p:nvSpPr>
        <p:spPr>
          <a:xfrm>
            <a:off x="7858455" y="6167730"/>
            <a:ext cx="648310" cy="133502"/>
          </a:xfrm>
          <a:prstGeom prst="rect">
            <a:avLst/>
          </a:prstGeom>
          <a:noFill/>
          <a:ln/>
        </p:spPr>
        <p:txBody>
          <a:bodyPr wrap="square" lIns="0" tIns="0" rIns="0" bIns="0" rtlCol="0" anchor="ctr"/>
          <a:lstStyle/>
          <a:p>
            <a:pPr marL="0" indent="0" algn="l">
              <a:buNone/>
            </a:pPr>
            <a:r>
              <a:rPr lang="en-US" sz="900" dirty="0">
                <a:solidFill>
                  <a:srgbClr val="9CA3AF"/>
                </a:solidFill>
                <a:latin typeface="Karla" pitchFamily="34" charset="0"/>
                <a:ea typeface="Karla" pitchFamily="34" charset="-122"/>
                <a:cs typeface="Karla" pitchFamily="34" charset="-120"/>
              </a:rPr>
              <a:t>Total Value</a:t>
            </a:r>
            <a:endParaRPr lang="en-US" sz="900" dirty="0"/>
          </a:p>
        </p:txBody>
      </p:sp>
      <p:sp>
        <p:nvSpPr>
          <p:cNvPr id="38" name="Text 32"/>
          <p:cNvSpPr txBox="1"/>
          <p:nvPr/>
        </p:nvSpPr>
        <p:spPr>
          <a:xfrm>
            <a:off x="10162743" y="5909869"/>
            <a:ext cx="781812" cy="219456"/>
          </a:xfrm>
          <a:prstGeom prst="rect">
            <a:avLst/>
          </a:prstGeom>
          <a:noFill/>
          <a:ln/>
        </p:spPr>
        <p:txBody>
          <a:bodyPr wrap="square" lIns="0" tIns="0" rIns="0" bIns="0" rtlCol="0" anchor="ctr"/>
          <a:lstStyle/>
          <a:p>
            <a:pPr marL="0" indent="0" algn="r">
              <a:buNone/>
            </a:pPr>
            <a:r>
              <a:rPr lang="en-US" sz="1500" dirty="0">
                <a:solidFill>
                  <a:srgbClr val="0784BA"/>
                </a:solidFill>
                <a:latin typeface="Tenor Sans" pitchFamily="34" charset="0"/>
                <a:ea typeface="Tenor Sans" pitchFamily="34" charset="-122"/>
                <a:cs typeface="Tenor Sans" pitchFamily="34" charset="-120"/>
              </a:rPr>
              <a:t>≈$16M</a:t>
            </a:r>
            <a:endParaRPr lang="en-US" sz="1500" dirty="0"/>
          </a:p>
        </p:txBody>
      </p:sp>
      <p:sp>
        <p:nvSpPr>
          <p:cNvPr id="39" name="Text 33"/>
          <p:cNvSpPr txBox="1"/>
          <p:nvPr/>
        </p:nvSpPr>
        <p:spPr>
          <a:xfrm>
            <a:off x="10114280" y="6167730"/>
            <a:ext cx="771754" cy="133502"/>
          </a:xfrm>
          <a:prstGeom prst="rect">
            <a:avLst/>
          </a:prstGeom>
          <a:noFill/>
          <a:ln/>
        </p:spPr>
        <p:txBody>
          <a:bodyPr wrap="square" lIns="0" tIns="0" rIns="0" bIns="0" rtlCol="0" anchor="ctr"/>
          <a:lstStyle/>
          <a:p>
            <a:pPr marL="0" indent="0" algn="r">
              <a:buNone/>
            </a:pPr>
            <a:r>
              <a:rPr lang="en-US" sz="900" dirty="0">
                <a:solidFill>
                  <a:srgbClr val="9CA3AF"/>
                </a:solidFill>
                <a:latin typeface="Karla" pitchFamily="34" charset="0"/>
                <a:ea typeface="Karla" pitchFamily="34" charset="-122"/>
                <a:cs typeface="Karla" pitchFamily="34" charset="-120"/>
              </a:rPr>
              <a:t>Avg Deal Size</a:t>
            </a:r>
            <a:endParaRPr lang="en-US" sz="900" dirty="0"/>
          </a:p>
        </p:txBody>
      </p:sp>
      <p:pic>
        <p:nvPicPr>
          <p:cNvPr id="41" name="Picture 40">
            <a:extLst>
              <a:ext uri="{FF2B5EF4-FFF2-40B4-BE49-F238E27FC236}">
                <a16:creationId xmlns:a16="http://schemas.microsoft.com/office/drawing/2014/main" id="{0B3F7950-81AD-F1FE-8C61-B0EF3A79DE90}"/>
              </a:ext>
            </a:extLst>
          </p:cNvPr>
          <p:cNvPicPr>
            <a:picLocks noChangeAspect="1"/>
          </p:cNvPicPr>
          <p:nvPr/>
        </p:nvPicPr>
        <p:blipFill>
          <a:blip r:embed="rId6"/>
          <a:stretch>
            <a:fillRect/>
          </a:stretch>
        </p:blipFill>
        <p:spPr>
          <a:xfrm>
            <a:off x="1305966" y="2097147"/>
            <a:ext cx="5161789" cy="447675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0F0F0"/>
          </a:solidFill>
          <a:ln/>
        </p:spPr>
        <p:txBody>
          <a:bodyPr/>
          <a:lstStyle/>
          <a:p>
            <a:endParaRPr lang="en-US"/>
          </a:p>
        </p:txBody>
      </p:sp>
      <p:sp>
        <p:nvSpPr>
          <p:cNvPr id="3" name="Shape 1"/>
          <p:cNvSpPr/>
          <p:nvPr/>
        </p:nvSpPr>
        <p:spPr>
          <a:xfrm>
            <a:off x="0" y="0"/>
            <a:ext cx="12191695" cy="6858000"/>
          </a:xfrm>
          <a:prstGeom prst="rect">
            <a:avLst/>
          </a:prstGeom>
          <a:solidFill>
            <a:srgbClr val="FFFFFF"/>
          </a:solidFill>
          <a:ln/>
          <a:effectLst>
            <a:outerShdw blurRad="63500" dist="38100" dir="5400000" algn="bl" rotWithShape="0">
              <a:srgbClr val="000000">
                <a:alpha val="10000"/>
              </a:srgbClr>
            </a:outerShdw>
          </a:effectLst>
        </p:spPr>
        <p:txBody>
          <a:bodyPr/>
          <a:lstStyle/>
          <a:p>
            <a:endParaRPr lang="en-US"/>
          </a:p>
        </p:txBody>
      </p:sp>
      <p:sp>
        <p:nvSpPr>
          <p:cNvPr id="6" name="Text 4"/>
          <p:cNvSpPr txBox="1"/>
          <p:nvPr/>
        </p:nvSpPr>
        <p:spPr>
          <a:xfrm>
            <a:off x="1047902" y="381305"/>
            <a:ext cx="562356" cy="181051"/>
          </a:xfrm>
          <a:prstGeom prst="rect">
            <a:avLst/>
          </a:prstGeom>
          <a:noFill/>
          <a:ln/>
        </p:spPr>
        <p:txBody>
          <a:bodyPr wrap="square" lIns="0" tIns="0" rIns="0" bIns="0" rtlCol="0" anchor="ctr"/>
          <a:lstStyle/>
          <a:p>
            <a:pPr marL="0" indent="0" algn="l">
              <a:buNone/>
            </a:pPr>
            <a:r>
              <a:rPr lang="en-US" sz="1200" b="1" dirty="0">
                <a:solidFill>
                  <a:srgbClr val="1A2332"/>
                </a:solidFill>
                <a:latin typeface="Roboto" pitchFamily="34" charset="0"/>
                <a:ea typeface="Roboto" pitchFamily="34" charset="-122"/>
                <a:cs typeface="Roboto" pitchFamily="34" charset="-120"/>
              </a:rPr>
              <a:t>APSIS</a:t>
            </a:r>
            <a:endParaRPr lang="en-US" sz="1200" dirty="0"/>
          </a:p>
        </p:txBody>
      </p:sp>
      <p:sp>
        <p:nvSpPr>
          <p:cNvPr id="7" name="Text 5"/>
          <p:cNvSpPr txBox="1"/>
          <p:nvPr/>
        </p:nvSpPr>
        <p:spPr>
          <a:xfrm>
            <a:off x="1047902" y="583387"/>
            <a:ext cx="1519733" cy="152705"/>
          </a:xfrm>
          <a:prstGeom prst="rect">
            <a:avLst/>
          </a:prstGeom>
          <a:noFill/>
          <a:ln/>
        </p:spPr>
        <p:txBody>
          <a:bodyPr wrap="square" lIns="0" tIns="0" rIns="0" bIns="0" rtlCol="0" anchor="ctr"/>
          <a:lstStyle/>
          <a:p>
            <a:pPr marL="0" indent="0" algn="l">
              <a:buNone/>
            </a:pPr>
            <a:r>
              <a:rPr lang="en-US" sz="1000" dirty="0">
                <a:solidFill>
                  <a:srgbClr val="64748B"/>
                </a:solidFill>
                <a:latin typeface="Roboto" pitchFamily="34" charset="0"/>
                <a:ea typeface="Roboto" pitchFamily="34" charset="-122"/>
                <a:cs typeface="Roboto" pitchFamily="34" charset="-120"/>
              </a:rPr>
              <a:t>CONSULTING GROUP</a:t>
            </a:r>
            <a:endParaRPr lang="en-US" sz="1000" dirty="0"/>
          </a:p>
        </p:txBody>
      </p:sp>
      <p:sp>
        <p:nvSpPr>
          <p:cNvPr id="8" name="Text 6"/>
          <p:cNvSpPr txBox="1"/>
          <p:nvPr/>
        </p:nvSpPr>
        <p:spPr>
          <a:xfrm>
            <a:off x="571500" y="1049731"/>
            <a:ext cx="8187538" cy="419710"/>
          </a:xfrm>
          <a:prstGeom prst="rect">
            <a:avLst/>
          </a:prstGeom>
          <a:noFill/>
          <a:ln/>
        </p:spPr>
        <p:txBody>
          <a:bodyPr wrap="square" lIns="0" tIns="0" rIns="0" bIns="0" rtlCol="0" anchor="ctr"/>
          <a:lstStyle/>
          <a:p>
            <a:pPr marL="0" indent="0" algn="l">
              <a:buNone/>
            </a:pPr>
            <a:r>
              <a:rPr lang="en-US" sz="2800" dirty="0">
                <a:solidFill>
                  <a:srgbClr val="1A2332"/>
                </a:solidFill>
                <a:latin typeface="Roboto" pitchFamily="34" charset="0"/>
                <a:ea typeface="Roboto" pitchFamily="34" charset="-122"/>
                <a:cs typeface="Roboto" pitchFamily="34" charset="-120"/>
              </a:rPr>
              <a:t>Venture Investment Shift: Later-Stage Dominance</a:t>
            </a:r>
            <a:endParaRPr lang="en-US" sz="2800" dirty="0"/>
          </a:p>
        </p:txBody>
      </p:sp>
      <p:sp>
        <p:nvSpPr>
          <p:cNvPr id="9" name="Shape 7"/>
          <p:cNvSpPr/>
          <p:nvPr/>
        </p:nvSpPr>
        <p:spPr>
          <a:xfrm>
            <a:off x="571500" y="1626718"/>
            <a:ext cx="571500" cy="38405"/>
          </a:xfrm>
          <a:prstGeom prst="rect">
            <a:avLst/>
          </a:prstGeom>
          <a:solidFill>
            <a:srgbClr val="00A9CE"/>
          </a:solidFill>
          <a:ln/>
        </p:spPr>
        <p:txBody>
          <a:bodyPr/>
          <a:lstStyle/>
          <a:p>
            <a:endParaRPr lang="en-US"/>
          </a:p>
        </p:txBody>
      </p:sp>
      <p:sp>
        <p:nvSpPr>
          <p:cNvPr id="10" name="Text 8"/>
          <p:cNvSpPr txBox="1"/>
          <p:nvPr/>
        </p:nvSpPr>
        <p:spPr>
          <a:xfrm>
            <a:off x="571500" y="1836115"/>
            <a:ext cx="5582412" cy="228600"/>
          </a:xfrm>
          <a:prstGeom prst="rect">
            <a:avLst/>
          </a:prstGeom>
          <a:noFill/>
          <a:ln/>
        </p:spPr>
        <p:txBody>
          <a:bodyPr wrap="square" lIns="0" tIns="0" rIns="0" bIns="0" rtlCol="0" anchor="ctr"/>
          <a:lstStyle/>
          <a:p>
            <a:pPr marL="0" indent="0" algn="l">
              <a:buNone/>
            </a:pPr>
            <a:r>
              <a:rPr lang="en-US" sz="1500" dirty="0">
                <a:solidFill>
                  <a:srgbClr val="64748B"/>
                </a:solidFill>
                <a:latin typeface="Roboto" pitchFamily="34" charset="0"/>
                <a:ea typeface="Roboto" pitchFamily="34" charset="-122"/>
                <a:cs typeface="Roboto" pitchFamily="34" charset="-120"/>
              </a:rPr>
              <a:t>Medtech Funding Trends &amp; Deal Composition Analysis - Q4 2025</a:t>
            </a:r>
            <a:endParaRPr lang="en-US" sz="1500" dirty="0"/>
          </a:p>
        </p:txBody>
      </p:sp>
      <p:sp>
        <p:nvSpPr>
          <p:cNvPr id="12" name="Text 10"/>
          <p:cNvSpPr txBox="1"/>
          <p:nvPr/>
        </p:nvSpPr>
        <p:spPr>
          <a:xfrm>
            <a:off x="571500" y="2303374"/>
            <a:ext cx="1752905" cy="133502"/>
          </a:xfrm>
          <a:prstGeom prst="rect">
            <a:avLst/>
          </a:prstGeom>
          <a:noFill/>
          <a:ln/>
        </p:spPr>
        <p:txBody>
          <a:bodyPr wrap="square" lIns="0" tIns="0" rIns="0" bIns="0" rtlCol="0" anchor="ctr"/>
          <a:lstStyle/>
          <a:p>
            <a:pPr marL="0" indent="0" algn="l">
              <a:buNone/>
            </a:pPr>
            <a:r>
              <a:rPr lang="en-US" sz="900" b="1" dirty="0">
                <a:solidFill>
                  <a:srgbClr val="64748B"/>
                </a:solidFill>
                <a:latin typeface="Roboto" pitchFamily="34" charset="0"/>
                <a:ea typeface="Roboto" pitchFamily="34" charset="-122"/>
                <a:cs typeface="Roboto" pitchFamily="34" charset="-120"/>
              </a:rPr>
              <a:t>MARKET SHIFT VISUALIZATION</a:t>
            </a:r>
            <a:endParaRPr lang="en-US" sz="900" dirty="0"/>
          </a:p>
        </p:txBody>
      </p:sp>
      <p:pic>
        <p:nvPicPr>
          <p:cNvPr id="13" name="Image 0" descr="preencoded.png"/>
          <p:cNvPicPr>
            <a:picLocks noChangeAspect="1"/>
          </p:cNvPicPr>
          <p:nvPr/>
        </p:nvPicPr>
        <p:blipFill>
          <a:blip r:embed="rId3"/>
          <a:srcRect t="-117" b="-117"/>
          <a:stretch/>
        </p:blipFill>
        <p:spPr>
          <a:xfrm>
            <a:off x="1047902" y="2593965"/>
            <a:ext cx="4696358" cy="3033176"/>
          </a:xfrm>
          <a:prstGeom prst="rect">
            <a:avLst/>
          </a:prstGeom>
        </p:spPr>
      </p:pic>
      <p:sp>
        <p:nvSpPr>
          <p:cNvPr id="15" name="Shape 12"/>
          <p:cNvSpPr/>
          <p:nvPr/>
        </p:nvSpPr>
        <p:spPr>
          <a:xfrm>
            <a:off x="495605" y="5597956"/>
            <a:ext cx="6400800" cy="685800"/>
          </a:xfrm>
          <a:prstGeom prst="roundRect">
            <a:avLst>
              <a:gd name="adj" fmla="val 7407"/>
            </a:avLst>
          </a:prstGeom>
          <a:solidFill>
            <a:srgbClr val="F1F5F9"/>
          </a:solidFill>
          <a:ln/>
        </p:spPr>
        <p:txBody>
          <a:bodyPr/>
          <a:lstStyle/>
          <a:p>
            <a:endParaRPr lang="en-US"/>
          </a:p>
        </p:txBody>
      </p:sp>
      <p:sp>
        <p:nvSpPr>
          <p:cNvPr id="16" name="Shape 13"/>
          <p:cNvSpPr/>
          <p:nvPr/>
        </p:nvSpPr>
        <p:spPr>
          <a:xfrm>
            <a:off x="495605" y="5597956"/>
            <a:ext cx="28346" cy="685800"/>
          </a:xfrm>
          <a:prstGeom prst="rect">
            <a:avLst/>
          </a:prstGeom>
          <a:solidFill>
            <a:srgbClr val="00A9CE"/>
          </a:solidFill>
          <a:ln/>
        </p:spPr>
        <p:txBody>
          <a:bodyPr/>
          <a:lstStyle/>
          <a:p>
            <a:endParaRPr lang="en-US"/>
          </a:p>
        </p:txBody>
      </p:sp>
      <p:sp>
        <p:nvSpPr>
          <p:cNvPr id="17" name="Text 14"/>
          <p:cNvSpPr txBox="1"/>
          <p:nvPr/>
        </p:nvSpPr>
        <p:spPr>
          <a:xfrm>
            <a:off x="667512" y="5759805"/>
            <a:ext cx="5729630" cy="352958"/>
          </a:xfrm>
          <a:prstGeom prst="rect">
            <a:avLst/>
          </a:prstGeom>
          <a:noFill/>
          <a:ln/>
        </p:spPr>
        <p:txBody>
          <a:bodyPr wrap="square" lIns="0" tIns="0" rIns="0" bIns="0" rtlCol="0" anchor="ctr"/>
          <a:lstStyle/>
          <a:p>
            <a:pPr marL="0" indent="0" algn="l">
              <a:buNone/>
            </a:pPr>
            <a:r>
              <a:rPr lang="en-US" sz="1000" dirty="0">
                <a:solidFill>
                  <a:srgbClr val="475569"/>
                </a:solidFill>
                <a:latin typeface="Roboto" pitchFamily="34" charset="0"/>
                <a:ea typeface="Roboto" pitchFamily="34" charset="-122"/>
                <a:cs typeface="Roboto" pitchFamily="34" charset="-120"/>
              </a:rPr>
              <a:t>Analyst Note: Deal flow has heavily concentrated on later-stage companies (65%). Investors are prioritizing de-risked assets with proven clinical data over early-stage concepts.</a:t>
            </a:r>
            <a:endParaRPr lang="en-US" sz="1000" dirty="0"/>
          </a:p>
        </p:txBody>
      </p:sp>
      <p:sp>
        <p:nvSpPr>
          <p:cNvPr id="18" name="Shape 15"/>
          <p:cNvSpPr/>
          <p:nvPr/>
        </p:nvSpPr>
        <p:spPr>
          <a:xfrm>
            <a:off x="7353605" y="1711520"/>
            <a:ext cx="4267505" cy="1923898"/>
          </a:xfrm>
          <a:prstGeom prst="roundRect">
            <a:avLst>
              <a:gd name="adj" fmla="val 1882"/>
            </a:avLst>
          </a:prstGeom>
          <a:solidFill>
            <a:srgbClr val="FFFFFF"/>
          </a:solidFill>
          <a:ln w="12700">
            <a:solidFill>
              <a:srgbClr val="E2E8F0"/>
            </a:solidFill>
            <a:prstDash val="solid"/>
          </a:ln>
          <a:effectLst>
            <a:outerShdw blurRad="63500" dist="38100" dir="5400000" algn="bl" rotWithShape="0">
              <a:srgbClr val="000000">
                <a:alpha val="5000"/>
              </a:srgbClr>
            </a:outerShdw>
          </a:effectLst>
        </p:spPr>
        <p:txBody>
          <a:bodyPr/>
          <a:lstStyle/>
          <a:p>
            <a:endParaRPr lang="en-US"/>
          </a:p>
        </p:txBody>
      </p:sp>
      <p:sp>
        <p:nvSpPr>
          <p:cNvPr id="19" name="Shape 16"/>
          <p:cNvSpPr/>
          <p:nvPr/>
        </p:nvSpPr>
        <p:spPr>
          <a:xfrm>
            <a:off x="7353605" y="1711520"/>
            <a:ext cx="38405" cy="1904695"/>
          </a:xfrm>
          <a:prstGeom prst="roundRect">
            <a:avLst>
              <a:gd name="adj" fmla="val 2380940"/>
            </a:avLst>
          </a:prstGeom>
          <a:solidFill>
            <a:srgbClr val="00A9CE"/>
          </a:solidFill>
          <a:ln/>
        </p:spPr>
        <p:txBody>
          <a:bodyPr/>
          <a:lstStyle/>
          <a:p>
            <a:endParaRPr lang="en-US"/>
          </a:p>
        </p:txBody>
      </p:sp>
      <p:sp>
        <p:nvSpPr>
          <p:cNvPr id="20" name="Text 17"/>
          <p:cNvSpPr txBox="1"/>
          <p:nvPr/>
        </p:nvSpPr>
        <p:spPr>
          <a:xfrm>
            <a:off x="7601407" y="1978525"/>
            <a:ext cx="1417320" cy="143561"/>
          </a:xfrm>
          <a:prstGeom prst="rect">
            <a:avLst/>
          </a:prstGeom>
          <a:noFill/>
          <a:ln/>
        </p:spPr>
        <p:txBody>
          <a:bodyPr wrap="square" lIns="0" tIns="0" rIns="0" bIns="0" rtlCol="0" anchor="ctr"/>
          <a:lstStyle/>
          <a:p>
            <a:pPr marL="0" indent="0" algn="l">
              <a:buNone/>
            </a:pPr>
            <a:r>
              <a:rPr lang="en-US" sz="900" b="1" dirty="0">
                <a:solidFill>
                  <a:srgbClr val="64748B"/>
                </a:solidFill>
                <a:latin typeface="Roboto" pitchFamily="34" charset="0"/>
                <a:ea typeface="Roboto" pitchFamily="34" charset="-122"/>
                <a:cs typeface="Roboto" pitchFamily="34" charset="-120"/>
              </a:rPr>
              <a:t>MARKET DOMINANCE</a:t>
            </a:r>
            <a:endParaRPr lang="en-US" sz="900" dirty="0"/>
          </a:p>
        </p:txBody>
      </p:sp>
      <p:pic>
        <p:nvPicPr>
          <p:cNvPr id="21" name="Image 1" descr="preencoded.png"/>
          <p:cNvPicPr>
            <a:picLocks noChangeAspect="1"/>
          </p:cNvPicPr>
          <p:nvPr/>
        </p:nvPicPr>
        <p:blipFill>
          <a:blip r:embed="rId4"/>
          <a:srcRect l="-1911" r="-1911"/>
          <a:stretch/>
        </p:blipFill>
        <p:spPr>
          <a:xfrm>
            <a:off x="11106302" y="1959323"/>
            <a:ext cx="267005" cy="228600"/>
          </a:xfrm>
          <a:prstGeom prst="rect">
            <a:avLst/>
          </a:prstGeom>
        </p:spPr>
      </p:pic>
      <p:sp>
        <p:nvSpPr>
          <p:cNvPr id="22" name="Text 18"/>
          <p:cNvSpPr txBox="1"/>
          <p:nvPr/>
        </p:nvSpPr>
        <p:spPr>
          <a:xfrm>
            <a:off x="7601407" y="2225413"/>
            <a:ext cx="1600200" cy="715061"/>
          </a:xfrm>
          <a:prstGeom prst="rect">
            <a:avLst/>
          </a:prstGeom>
          <a:noFill/>
          <a:ln/>
        </p:spPr>
        <p:txBody>
          <a:bodyPr wrap="square" lIns="0" tIns="0" rIns="0" bIns="0" rtlCol="0" anchor="ctr"/>
          <a:lstStyle/>
          <a:p>
            <a:pPr marL="0" indent="0" algn="l">
              <a:buNone/>
            </a:pPr>
            <a:r>
              <a:rPr lang="en-US" sz="4800" dirty="0">
                <a:solidFill>
                  <a:srgbClr val="1A2332"/>
                </a:solidFill>
                <a:latin typeface="Roboto" pitchFamily="34" charset="0"/>
                <a:ea typeface="Roboto" pitchFamily="34" charset="-122"/>
                <a:cs typeface="Roboto" pitchFamily="34" charset="-120"/>
              </a:rPr>
              <a:t>65%</a:t>
            </a:r>
            <a:endParaRPr lang="en-US" sz="4800" dirty="0"/>
          </a:p>
        </p:txBody>
      </p:sp>
      <p:sp>
        <p:nvSpPr>
          <p:cNvPr id="23" name="Text 19"/>
          <p:cNvSpPr txBox="1"/>
          <p:nvPr/>
        </p:nvSpPr>
        <p:spPr>
          <a:xfrm>
            <a:off x="7601407" y="2958762"/>
            <a:ext cx="1396289" cy="152705"/>
          </a:xfrm>
          <a:prstGeom prst="rect">
            <a:avLst/>
          </a:prstGeom>
          <a:noFill/>
          <a:ln/>
        </p:spPr>
        <p:txBody>
          <a:bodyPr wrap="square" lIns="0" tIns="0" rIns="0" bIns="0" rtlCol="0" anchor="ctr"/>
          <a:lstStyle/>
          <a:p>
            <a:pPr marL="0" indent="0" algn="l">
              <a:buNone/>
            </a:pPr>
            <a:r>
              <a:rPr lang="en-US" sz="1000" dirty="0">
                <a:solidFill>
                  <a:srgbClr val="00A9CE"/>
                </a:solidFill>
                <a:latin typeface="Roboto" pitchFamily="34" charset="0"/>
                <a:ea typeface="Roboto" pitchFamily="34" charset="-122"/>
                <a:cs typeface="Roboto" pitchFamily="34" charset="-120"/>
              </a:rPr>
              <a:t>of All Venture Rounds</a:t>
            </a:r>
            <a:endParaRPr lang="en-US" sz="1000" dirty="0"/>
          </a:p>
        </p:txBody>
      </p:sp>
      <p:sp>
        <p:nvSpPr>
          <p:cNvPr id="24" name="Text 20"/>
          <p:cNvSpPr txBox="1"/>
          <p:nvPr/>
        </p:nvSpPr>
        <p:spPr>
          <a:xfrm>
            <a:off x="7601407" y="3206564"/>
            <a:ext cx="1558138" cy="152705"/>
          </a:xfrm>
          <a:prstGeom prst="rect">
            <a:avLst/>
          </a:prstGeom>
          <a:noFill/>
          <a:ln/>
        </p:spPr>
        <p:txBody>
          <a:bodyPr wrap="square" lIns="0" tIns="0" rIns="0" bIns="0" rtlCol="0" anchor="ctr"/>
          <a:lstStyle/>
          <a:p>
            <a:pPr marL="0" indent="0" algn="l">
              <a:buNone/>
            </a:pPr>
            <a:r>
              <a:rPr lang="en-US" sz="1000" dirty="0">
                <a:solidFill>
                  <a:srgbClr val="64748B"/>
                </a:solidFill>
                <a:latin typeface="Roboto" pitchFamily="34" charset="0"/>
                <a:ea typeface="Roboto" pitchFamily="34" charset="-122"/>
                <a:cs typeface="Roboto" pitchFamily="34" charset="-120"/>
              </a:rPr>
              <a:t>Series B and Later Stage</a:t>
            </a:r>
            <a:endParaRPr lang="en-US" sz="1000" dirty="0"/>
          </a:p>
        </p:txBody>
      </p:sp>
      <p:sp>
        <p:nvSpPr>
          <p:cNvPr id="25" name="Shape 21"/>
          <p:cNvSpPr/>
          <p:nvPr/>
        </p:nvSpPr>
        <p:spPr>
          <a:xfrm>
            <a:off x="7353605" y="3825613"/>
            <a:ext cx="4267505" cy="2266798"/>
          </a:xfrm>
          <a:prstGeom prst="roundRect">
            <a:avLst>
              <a:gd name="adj" fmla="val 1356"/>
            </a:avLst>
          </a:prstGeom>
          <a:solidFill>
            <a:srgbClr val="FFFFFF"/>
          </a:solidFill>
          <a:ln w="12700">
            <a:solidFill>
              <a:srgbClr val="E2E8F0"/>
            </a:solidFill>
            <a:prstDash val="solid"/>
          </a:ln>
          <a:effectLst>
            <a:outerShdw blurRad="63500" dist="38100" dir="5400000" algn="bl" rotWithShape="0">
              <a:srgbClr val="000000">
                <a:alpha val="5000"/>
              </a:srgbClr>
            </a:outerShdw>
          </a:effectLst>
        </p:spPr>
        <p:txBody>
          <a:bodyPr/>
          <a:lstStyle/>
          <a:p>
            <a:endParaRPr lang="en-US"/>
          </a:p>
        </p:txBody>
      </p:sp>
      <p:sp>
        <p:nvSpPr>
          <p:cNvPr id="27" name="Text 23"/>
          <p:cNvSpPr txBox="1"/>
          <p:nvPr/>
        </p:nvSpPr>
        <p:spPr>
          <a:xfrm>
            <a:off x="7601407" y="4092618"/>
            <a:ext cx="1455725" cy="143561"/>
          </a:xfrm>
          <a:prstGeom prst="rect">
            <a:avLst/>
          </a:prstGeom>
          <a:noFill/>
          <a:ln/>
        </p:spPr>
        <p:txBody>
          <a:bodyPr wrap="square" lIns="0" tIns="0" rIns="0" bIns="0" rtlCol="0" anchor="ctr"/>
          <a:lstStyle/>
          <a:p>
            <a:pPr marL="0" indent="0" algn="l">
              <a:buNone/>
            </a:pPr>
            <a:r>
              <a:rPr lang="en-US" sz="900" b="1" dirty="0">
                <a:solidFill>
                  <a:srgbClr val="64748B"/>
                </a:solidFill>
                <a:latin typeface="Roboto" pitchFamily="34" charset="0"/>
                <a:ea typeface="Roboto" pitchFamily="34" charset="-122"/>
                <a:cs typeface="Roboto" pitchFamily="34" charset="-120"/>
              </a:rPr>
              <a:t>CAPITAL ALLOCATION</a:t>
            </a:r>
            <a:endParaRPr lang="en-US" sz="900" dirty="0"/>
          </a:p>
        </p:txBody>
      </p:sp>
      <p:pic>
        <p:nvPicPr>
          <p:cNvPr id="28" name="Image 2" descr="preencoded.png"/>
          <p:cNvPicPr>
            <a:picLocks noChangeAspect="1"/>
          </p:cNvPicPr>
          <p:nvPr/>
        </p:nvPicPr>
        <p:blipFill>
          <a:blip r:embed="rId5"/>
          <a:srcRect l="-2000" r="-2000"/>
          <a:stretch/>
        </p:blipFill>
        <p:spPr>
          <a:xfrm>
            <a:off x="11134649" y="4073415"/>
            <a:ext cx="237744" cy="228600"/>
          </a:xfrm>
          <a:prstGeom prst="rect">
            <a:avLst/>
          </a:prstGeom>
        </p:spPr>
      </p:pic>
      <p:sp>
        <p:nvSpPr>
          <p:cNvPr id="29" name="Text 24"/>
          <p:cNvSpPr txBox="1"/>
          <p:nvPr/>
        </p:nvSpPr>
        <p:spPr>
          <a:xfrm>
            <a:off x="7601407" y="4349564"/>
            <a:ext cx="1543507" cy="543154"/>
          </a:xfrm>
          <a:prstGeom prst="rect">
            <a:avLst/>
          </a:prstGeom>
          <a:noFill/>
          <a:ln/>
        </p:spPr>
        <p:txBody>
          <a:bodyPr wrap="square" lIns="0" tIns="0" rIns="0" bIns="0" rtlCol="0" anchor="ctr"/>
          <a:lstStyle/>
          <a:p>
            <a:pPr marL="0" indent="0" algn="l">
              <a:buNone/>
            </a:pPr>
            <a:r>
              <a:rPr lang="en-US" sz="3600" dirty="0">
                <a:solidFill>
                  <a:srgbClr val="1A2332"/>
                </a:solidFill>
                <a:latin typeface="Roboto" pitchFamily="34" charset="0"/>
                <a:ea typeface="Roboto" pitchFamily="34" charset="-122"/>
                <a:cs typeface="Roboto" pitchFamily="34" charset="-120"/>
              </a:rPr>
              <a:t>$9.3B</a:t>
            </a:r>
            <a:endParaRPr lang="en-US" sz="3600" dirty="0"/>
          </a:p>
        </p:txBody>
      </p:sp>
      <p:sp>
        <p:nvSpPr>
          <p:cNvPr id="30" name="Text 25"/>
          <p:cNvSpPr txBox="1"/>
          <p:nvPr/>
        </p:nvSpPr>
        <p:spPr>
          <a:xfrm>
            <a:off x="7601407" y="4921064"/>
            <a:ext cx="1686154" cy="181051"/>
          </a:xfrm>
          <a:prstGeom prst="rect">
            <a:avLst/>
          </a:prstGeom>
          <a:noFill/>
          <a:ln/>
        </p:spPr>
        <p:txBody>
          <a:bodyPr wrap="square" lIns="0" tIns="0" rIns="0" bIns="0" rtlCol="0" anchor="ctr"/>
          <a:lstStyle/>
          <a:p>
            <a:pPr marL="0" indent="0" algn="l">
              <a:buNone/>
            </a:pPr>
            <a:r>
              <a:rPr lang="en-US" sz="1200" dirty="0">
                <a:solidFill>
                  <a:srgbClr val="00A9CE"/>
                </a:solidFill>
                <a:latin typeface="Roboto" pitchFamily="34" charset="0"/>
                <a:ea typeface="Roboto" pitchFamily="34" charset="-122"/>
                <a:cs typeface="Roboto" pitchFamily="34" charset="-120"/>
              </a:rPr>
              <a:t>Invested in Later Stage</a:t>
            </a:r>
            <a:endParaRPr lang="en-US" sz="1200" dirty="0"/>
          </a:p>
        </p:txBody>
      </p:sp>
      <p:sp>
        <p:nvSpPr>
          <p:cNvPr id="31" name="Text 26"/>
          <p:cNvSpPr txBox="1"/>
          <p:nvPr/>
        </p:nvSpPr>
        <p:spPr>
          <a:xfrm>
            <a:off x="7601407" y="5311513"/>
            <a:ext cx="657454" cy="314554"/>
          </a:xfrm>
          <a:prstGeom prst="rect">
            <a:avLst/>
          </a:prstGeom>
          <a:noFill/>
          <a:ln/>
        </p:spPr>
        <p:txBody>
          <a:bodyPr wrap="square" lIns="0" tIns="0" rIns="0" bIns="0" rtlCol="0" anchor="ctr"/>
          <a:lstStyle/>
          <a:p>
            <a:pPr marL="0" indent="0" algn="l">
              <a:buNone/>
            </a:pPr>
            <a:r>
              <a:rPr lang="en-US" sz="2100" dirty="0">
                <a:solidFill>
                  <a:srgbClr val="1A2332"/>
                </a:solidFill>
                <a:latin typeface="Roboto" pitchFamily="34" charset="0"/>
                <a:ea typeface="Roboto" pitchFamily="34" charset="-122"/>
                <a:cs typeface="Roboto" pitchFamily="34" charset="-120"/>
              </a:rPr>
              <a:t>210</a:t>
            </a:r>
            <a:endParaRPr lang="en-US" sz="2100" dirty="0"/>
          </a:p>
        </p:txBody>
      </p:sp>
      <p:sp>
        <p:nvSpPr>
          <p:cNvPr id="32" name="Text 27"/>
          <p:cNvSpPr txBox="1"/>
          <p:nvPr/>
        </p:nvSpPr>
        <p:spPr>
          <a:xfrm>
            <a:off x="7601407" y="5692818"/>
            <a:ext cx="715061" cy="133502"/>
          </a:xfrm>
          <a:prstGeom prst="rect">
            <a:avLst/>
          </a:prstGeom>
          <a:noFill/>
          <a:ln/>
        </p:spPr>
        <p:txBody>
          <a:bodyPr wrap="square" lIns="0" tIns="0" rIns="0" bIns="0" rtlCol="0" anchor="ctr"/>
          <a:lstStyle/>
          <a:p>
            <a:pPr marL="0" indent="0" algn="l">
              <a:buNone/>
            </a:pPr>
            <a:r>
              <a:rPr lang="en-US" sz="900" dirty="0">
                <a:solidFill>
                  <a:srgbClr val="64748B"/>
                </a:solidFill>
                <a:latin typeface="Roboto" pitchFamily="34" charset="0"/>
                <a:ea typeface="Roboto" pitchFamily="34" charset="-122"/>
                <a:cs typeface="Roboto" pitchFamily="34" charset="-120"/>
              </a:rPr>
              <a:t>Rounds (B+)</a:t>
            </a:r>
            <a:endParaRPr lang="en-US" sz="900" dirty="0"/>
          </a:p>
        </p:txBody>
      </p:sp>
      <p:sp>
        <p:nvSpPr>
          <p:cNvPr id="33" name="Text 28"/>
          <p:cNvSpPr txBox="1"/>
          <p:nvPr/>
        </p:nvSpPr>
        <p:spPr>
          <a:xfrm>
            <a:off x="10111892" y="5311513"/>
            <a:ext cx="876910" cy="314554"/>
          </a:xfrm>
          <a:prstGeom prst="rect">
            <a:avLst/>
          </a:prstGeom>
          <a:noFill/>
          <a:ln/>
        </p:spPr>
        <p:txBody>
          <a:bodyPr wrap="square" lIns="0" tIns="0" rIns="0" bIns="0" rtlCol="0" anchor="ctr"/>
          <a:lstStyle/>
          <a:p>
            <a:pPr marL="0" indent="0" algn="r">
              <a:buNone/>
            </a:pPr>
            <a:r>
              <a:rPr lang="en-US" sz="2100" b="1" dirty="0">
                <a:solidFill>
                  <a:srgbClr val="00A9CE"/>
                </a:solidFill>
                <a:latin typeface="Roboto" pitchFamily="34" charset="0"/>
                <a:ea typeface="Roboto" pitchFamily="34" charset="-122"/>
                <a:cs typeface="Roboto" pitchFamily="34" charset="-120"/>
              </a:rPr>
              <a:t>~71%</a:t>
            </a:r>
            <a:endParaRPr lang="en-US" sz="2100" dirty="0"/>
          </a:p>
        </p:txBody>
      </p:sp>
      <p:sp>
        <p:nvSpPr>
          <p:cNvPr id="34" name="Text 29"/>
          <p:cNvSpPr txBox="1"/>
          <p:nvPr/>
        </p:nvSpPr>
        <p:spPr>
          <a:xfrm>
            <a:off x="9965588" y="5692818"/>
            <a:ext cx="914400" cy="133502"/>
          </a:xfrm>
          <a:prstGeom prst="rect">
            <a:avLst/>
          </a:prstGeom>
          <a:noFill/>
          <a:ln/>
        </p:spPr>
        <p:txBody>
          <a:bodyPr wrap="square" lIns="0" tIns="0" rIns="0" bIns="0" rtlCol="0" anchor="ctr"/>
          <a:lstStyle/>
          <a:p>
            <a:pPr marL="0" indent="0" algn="r">
              <a:buNone/>
            </a:pPr>
            <a:r>
              <a:rPr lang="en-US" sz="900" dirty="0">
                <a:solidFill>
                  <a:srgbClr val="64748B"/>
                </a:solidFill>
                <a:latin typeface="Roboto" pitchFamily="34" charset="0"/>
                <a:ea typeface="Roboto" pitchFamily="34" charset="-122"/>
                <a:cs typeface="Roboto" pitchFamily="34" charset="-120"/>
              </a:rPr>
              <a:t>of Total Funding</a:t>
            </a:r>
            <a:endParaRPr lang="en-US" sz="900" dirty="0"/>
          </a:p>
        </p:txBody>
      </p:sp>
      <p:sp>
        <p:nvSpPr>
          <p:cNvPr id="44" name="Shape 39"/>
          <p:cNvSpPr/>
          <p:nvPr/>
        </p:nvSpPr>
        <p:spPr>
          <a:xfrm>
            <a:off x="571500" y="6420002"/>
            <a:ext cx="11048695" cy="9144"/>
          </a:xfrm>
          <a:prstGeom prst="rect">
            <a:avLst/>
          </a:prstGeom>
          <a:solidFill>
            <a:srgbClr val="E2E8F0"/>
          </a:solidFill>
          <a:ln/>
        </p:spPr>
        <p:txBody>
          <a:bodyPr/>
          <a:lstStyle/>
          <a:p>
            <a:endParaRPr lang="en-US"/>
          </a:p>
        </p:txBody>
      </p:sp>
      <p:sp>
        <p:nvSpPr>
          <p:cNvPr id="45" name="Text 40"/>
          <p:cNvSpPr txBox="1"/>
          <p:nvPr/>
        </p:nvSpPr>
        <p:spPr>
          <a:xfrm>
            <a:off x="571500" y="6445605"/>
            <a:ext cx="3945082" cy="202997"/>
          </a:xfrm>
          <a:prstGeom prst="rect">
            <a:avLst/>
          </a:prstGeom>
          <a:noFill/>
          <a:ln/>
        </p:spPr>
        <p:txBody>
          <a:bodyPr wrap="square" lIns="0" tIns="0" rIns="0" bIns="0" rtlCol="0" anchor="ctr"/>
          <a:lstStyle/>
          <a:p>
            <a:pPr marL="0" indent="0" algn="l">
              <a:buNone/>
            </a:pPr>
            <a:r>
              <a:rPr lang="en-US" sz="800" dirty="0">
                <a:solidFill>
                  <a:srgbClr val="94A3B8"/>
                </a:solidFill>
                <a:latin typeface="Roboto" pitchFamily="34" charset="0"/>
                <a:ea typeface="Roboto" pitchFamily="34" charset="-122"/>
                <a:cs typeface="Roboto" pitchFamily="34" charset="-120"/>
              </a:rPr>
              <a:t>SOURCE: J.P. MORGAN MEDTECH LICENSING AND VENTURE REPORT, Q4 2025</a:t>
            </a:r>
            <a:endParaRPr lang="en-US" sz="800" dirty="0"/>
          </a:p>
        </p:txBody>
      </p:sp>
      <p:sp>
        <p:nvSpPr>
          <p:cNvPr id="47" name="Shape 2">
            <a:extLst>
              <a:ext uri="{FF2B5EF4-FFF2-40B4-BE49-F238E27FC236}">
                <a16:creationId xmlns:a16="http://schemas.microsoft.com/office/drawing/2014/main" id="{15287E8B-6222-2F36-C9CF-72C0E1693341}"/>
              </a:ext>
            </a:extLst>
          </p:cNvPr>
          <p:cNvSpPr/>
          <p:nvPr/>
        </p:nvSpPr>
        <p:spPr>
          <a:xfrm>
            <a:off x="0" y="0"/>
            <a:ext cx="114300" cy="6858000"/>
          </a:xfrm>
          <a:prstGeom prst="rect">
            <a:avLst/>
          </a:prstGeom>
          <a:solidFill>
            <a:srgbClr val="0784BA"/>
          </a:solidFill>
          <a:ln/>
        </p:spPr>
        <p:txBody>
          <a:bodyPr/>
          <a:lstStyle/>
          <a:p>
            <a:endParaRPr lang="en-US"/>
          </a:p>
        </p:txBody>
      </p:sp>
      <p:pic>
        <p:nvPicPr>
          <p:cNvPr id="48" name="Image 0" descr="preencoded.png">
            <a:extLst>
              <a:ext uri="{FF2B5EF4-FFF2-40B4-BE49-F238E27FC236}">
                <a16:creationId xmlns:a16="http://schemas.microsoft.com/office/drawing/2014/main" id="{A252007E-AAB5-0F86-A304-0CE4C41A8ABF}"/>
              </a:ext>
            </a:extLst>
          </p:cNvPr>
          <p:cNvPicPr>
            <a:picLocks noChangeAspect="1"/>
          </p:cNvPicPr>
          <p:nvPr/>
        </p:nvPicPr>
        <p:blipFill>
          <a:blip r:embed="rId6"/>
          <a:srcRect l="8984" r="8984"/>
          <a:stretch/>
        </p:blipFill>
        <p:spPr>
          <a:xfrm>
            <a:off x="585673" y="392734"/>
            <a:ext cx="381305" cy="381305"/>
          </a:xfrm>
          <a:prstGeom prst="rect">
            <a:avLst/>
          </a:prstGeom>
        </p:spPr>
      </p:pic>
      <p:sp>
        <p:nvSpPr>
          <p:cNvPr id="49" name="Text 5">
            <a:extLst>
              <a:ext uri="{FF2B5EF4-FFF2-40B4-BE49-F238E27FC236}">
                <a16:creationId xmlns:a16="http://schemas.microsoft.com/office/drawing/2014/main" id="{E0FE9FF7-6117-81B4-EA16-769CABC6F5D3}"/>
              </a:ext>
            </a:extLst>
          </p:cNvPr>
          <p:cNvSpPr txBox="1"/>
          <p:nvPr/>
        </p:nvSpPr>
        <p:spPr>
          <a:xfrm>
            <a:off x="11313871" y="448056"/>
            <a:ext cx="685800" cy="400507"/>
          </a:xfrm>
          <a:prstGeom prst="rect">
            <a:avLst/>
          </a:prstGeom>
          <a:noFill/>
          <a:ln/>
        </p:spPr>
        <p:txBody>
          <a:bodyPr wrap="square" lIns="0" tIns="0" rIns="0" bIns="0" rtlCol="0" anchor="ctr"/>
          <a:lstStyle/>
          <a:p>
            <a:pPr marL="0" indent="0" algn="r">
              <a:buNone/>
            </a:pPr>
            <a:r>
              <a:rPr lang="en-US" sz="2700" b="1" dirty="0">
                <a:solidFill>
                  <a:srgbClr val="9CA3AF">
                    <a:alpha val="30000"/>
                  </a:srgbClr>
                </a:solidFill>
                <a:latin typeface="Karla" pitchFamily="34" charset="0"/>
                <a:ea typeface="Karla" pitchFamily="34" charset="-122"/>
                <a:cs typeface="Karla" pitchFamily="34" charset="-120"/>
              </a:rPr>
              <a:t>05</a:t>
            </a:r>
            <a:endParaRPr lang="en-US" sz="2700" dirty="0"/>
          </a:p>
        </p:txBody>
      </p:sp>
      <p:sp>
        <p:nvSpPr>
          <p:cNvPr id="50" name="Shape 21">
            <a:extLst>
              <a:ext uri="{FF2B5EF4-FFF2-40B4-BE49-F238E27FC236}">
                <a16:creationId xmlns:a16="http://schemas.microsoft.com/office/drawing/2014/main" id="{9A39C209-D383-1E87-2DD7-E463821935F6}"/>
              </a:ext>
            </a:extLst>
          </p:cNvPr>
          <p:cNvSpPr/>
          <p:nvPr/>
        </p:nvSpPr>
        <p:spPr>
          <a:xfrm>
            <a:off x="7352690" y="3825613"/>
            <a:ext cx="45719" cy="2248508"/>
          </a:xfrm>
          <a:prstGeom prst="rect">
            <a:avLst/>
          </a:prstGeom>
          <a:solidFill>
            <a:srgbClr val="1E997C"/>
          </a:solidFill>
          <a:ln/>
        </p:spPr>
        <p:txBody>
          <a:bodyPr/>
          <a:lstStyle/>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Shape 0"/>
          <p:cNvSpPr/>
          <p:nvPr/>
        </p:nvSpPr>
        <p:spPr>
          <a:xfrm>
            <a:off x="28575" y="0"/>
            <a:ext cx="12191695" cy="6858000"/>
          </a:xfrm>
          <a:prstGeom prst="rect">
            <a:avLst/>
          </a:prstGeom>
          <a:solidFill>
            <a:srgbClr val="FFFFFF"/>
          </a:solidFill>
          <a:ln/>
        </p:spPr>
        <p:txBody>
          <a:bodyPr/>
          <a:lstStyle/>
          <a:p>
            <a:endParaRPr lang="en-US"/>
          </a:p>
        </p:txBody>
      </p:sp>
      <p:sp>
        <p:nvSpPr>
          <p:cNvPr id="3" name="Shape 1"/>
          <p:cNvSpPr/>
          <p:nvPr/>
        </p:nvSpPr>
        <p:spPr>
          <a:xfrm>
            <a:off x="8128103" y="1067105"/>
            <a:ext cx="4063898" cy="5790895"/>
          </a:xfrm>
          <a:prstGeom prst="rect">
            <a:avLst/>
          </a:prstGeom>
          <a:solidFill>
            <a:srgbClr val="F9FAFB"/>
          </a:solidFill>
          <a:ln/>
        </p:spPr>
        <p:txBody>
          <a:bodyPr/>
          <a:lstStyle/>
          <a:p>
            <a:endParaRPr lang="en-US"/>
          </a:p>
        </p:txBody>
      </p:sp>
      <p:sp>
        <p:nvSpPr>
          <p:cNvPr id="5" name="Text 3"/>
          <p:cNvSpPr txBox="1"/>
          <p:nvPr/>
        </p:nvSpPr>
        <p:spPr>
          <a:xfrm>
            <a:off x="552969" y="6473520"/>
            <a:ext cx="3514954" cy="133502"/>
          </a:xfrm>
          <a:prstGeom prst="rect">
            <a:avLst/>
          </a:prstGeom>
          <a:noFill/>
          <a:ln/>
        </p:spPr>
        <p:txBody>
          <a:bodyPr wrap="square" lIns="0" tIns="0" rIns="0" bIns="0" rtlCol="0" anchor="ctr"/>
          <a:lstStyle/>
          <a:p>
            <a:pPr marL="0" indent="0" algn="l">
              <a:buNone/>
            </a:pPr>
            <a:r>
              <a:rPr lang="en-US" sz="900" dirty="0">
                <a:solidFill>
                  <a:srgbClr val="9CA3AF"/>
                </a:solidFill>
                <a:latin typeface="Karla" pitchFamily="34" charset="0"/>
                <a:ea typeface="Karla" pitchFamily="34" charset="-122"/>
                <a:cs typeface="Karla" pitchFamily="34" charset="-120"/>
              </a:rPr>
              <a:t>Source: PitchBook, NVCA, Carta 2024. 2025 Reports</a:t>
            </a:r>
            <a:endParaRPr lang="en-US" sz="900" dirty="0"/>
          </a:p>
        </p:txBody>
      </p:sp>
      <p:sp>
        <p:nvSpPr>
          <p:cNvPr id="7" name="Shape 5"/>
          <p:cNvSpPr/>
          <p:nvPr/>
        </p:nvSpPr>
        <p:spPr>
          <a:xfrm>
            <a:off x="0" y="0"/>
            <a:ext cx="12191695" cy="1067105"/>
          </a:xfrm>
          <a:prstGeom prst="rect">
            <a:avLst/>
          </a:prstGeom>
          <a:solidFill>
            <a:srgbClr val="FFFFFF"/>
          </a:solidFill>
          <a:ln/>
        </p:spPr>
        <p:txBody>
          <a:bodyPr/>
          <a:lstStyle/>
          <a:p>
            <a:endParaRPr lang="en-US"/>
          </a:p>
        </p:txBody>
      </p:sp>
      <p:pic>
        <p:nvPicPr>
          <p:cNvPr id="8" name="Image 0" descr="preencoded.png"/>
          <p:cNvPicPr>
            <a:picLocks noChangeAspect="1"/>
          </p:cNvPicPr>
          <p:nvPr/>
        </p:nvPicPr>
        <p:blipFill>
          <a:blip r:embed="rId3"/>
          <a:srcRect l="8984" r="8984"/>
          <a:stretch/>
        </p:blipFill>
        <p:spPr>
          <a:xfrm>
            <a:off x="457200" y="304495"/>
            <a:ext cx="457200" cy="457200"/>
          </a:xfrm>
          <a:prstGeom prst="rect">
            <a:avLst/>
          </a:prstGeom>
        </p:spPr>
      </p:pic>
      <p:sp>
        <p:nvSpPr>
          <p:cNvPr id="9" name="Shape 6"/>
          <p:cNvSpPr/>
          <p:nvPr/>
        </p:nvSpPr>
        <p:spPr>
          <a:xfrm>
            <a:off x="11302898" y="381305"/>
            <a:ext cx="9144" cy="304495"/>
          </a:xfrm>
          <a:prstGeom prst="rect">
            <a:avLst/>
          </a:prstGeom>
          <a:solidFill>
            <a:srgbClr val="D1D5DB"/>
          </a:solidFill>
          <a:ln/>
        </p:spPr>
        <p:txBody>
          <a:bodyPr/>
          <a:lstStyle/>
          <a:p>
            <a:endParaRPr lang="en-US"/>
          </a:p>
        </p:txBody>
      </p:sp>
      <p:sp>
        <p:nvSpPr>
          <p:cNvPr id="10" name="Text 7"/>
          <p:cNvSpPr txBox="1"/>
          <p:nvPr/>
        </p:nvSpPr>
        <p:spPr>
          <a:xfrm>
            <a:off x="1067105" y="352044"/>
            <a:ext cx="652882" cy="210312"/>
          </a:xfrm>
          <a:prstGeom prst="rect">
            <a:avLst/>
          </a:prstGeom>
          <a:noFill/>
          <a:ln/>
        </p:spPr>
        <p:txBody>
          <a:bodyPr wrap="square" lIns="0" tIns="0" rIns="0" bIns="0" rtlCol="0" anchor="ctr"/>
          <a:lstStyle/>
          <a:p>
            <a:pPr marL="0" indent="0" algn="l">
              <a:buNone/>
            </a:pPr>
            <a:r>
              <a:rPr lang="en-US" sz="1300" b="1" dirty="0">
                <a:solidFill>
                  <a:srgbClr val="111827"/>
                </a:solidFill>
                <a:latin typeface="Tenor Sans" pitchFamily="34" charset="0"/>
                <a:ea typeface="Tenor Sans" pitchFamily="34" charset="-122"/>
                <a:cs typeface="Tenor Sans" pitchFamily="34" charset="-120"/>
              </a:rPr>
              <a:t>APSIS</a:t>
            </a:r>
            <a:endParaRPr lang="en-US" sz="1300" dirty="0"/>
          </a:p>
        </p:txBody>
      </p:sp>
      <p:sp>
        <p:nvSpPr>
          <p:cNvPr id="11" name="Text 8"/>
          <p:cNvSpPr txBox="1"/>
          <p:nvPr/>
        </p:nvSpPr>
        <p:spPr>
          <a:xfrm>
            <a:off x="1067105" y="552298"/>
            <a:ext cx="1219810" cy="133502"/>
          </a:xfrm>
          <a:prstGeom prst="rect">
            <a:avLst/>
          </a:prstGeom>
          <a:noFill/>
          <a:ln/>
        </p:spPr>
        <p:txBody>
          <a:bodyPr wrap="square" lIns="0" tIns="0" rIns="0" bIns="0" rtlCol="0" anchor="ctr"/>
          <a:lstStyle/>
          <a:p>
            <a:pPr marL="0" indent="0" algn="l">
              <a:buNone/>
            </a:pPr>
            <a:r>
              <a:rPr lang="en-US" sz="900" dirty="0">
                <a:solidFill>
                  <a:srgbClr val="6B7280"/>
                </a:solidFill>
                <a:latin typeface="Karla" pitchFamily="34" charset="0"/>
                <a:ea typeface="Karla" pitchFamily="34" charset="-122"/>
                <a:cs typeface="Karla" pitchFamily="34" charset="-120"/>
              </a:rPr>
              <a:t>CONSULTING GROUP</a:t>
            </a:r>
            <a:endParaRPr lang="en-US" sz="900" dirty="0"/>
          </a:p>
        </p:txBody>
      </p:sp>
      <p:sp>
        <p:nvSpPr>
          <p:cNvPr id="15" name="Shape 12"/>
          <p:cNvSpPr/>
          <p:nvPr/>
        </p:nvSpPr>
        <p:spPr>
          <a:xfrm>
            <a:off x="457200" y="1143000"/>
            <a:ext cx="304495" cy="38405"/>
          </a:xfrm>
          <a:prstGeom prst="rect">
            <a:avLst/>
          </a:prstGeom>
          <a:solidFill>
            <a:srgbClr val="1E997C"/>
          </a:solidFill>
          <a:ln/>
        </p:spPr>
        <p:txBody>
          <a:bodyPr/>
          <a:lstStyle/>
          <a:p>
            <a:endParaRPr lang="en-US"/>
          </a:p>
        </p:txBody>
      </p:sp>
      <p:sp>
        <p:nvSpPr>
          <p:cNvPr id="16" name="Text 13"/>
          <p:cNvSpPr txBox="1"/>
          <p:nvPr/>
        </p:nvSpPr>
        <p:spPr>
          <a:xfrm>
            <a:off x="875995" y="1076249"/>
            <a:ext cx="995782" cy="162763"/>
          </a:xfrm>
          <a:prstGeom prst="rect">
            <a:avLst/>
          </a:prstGeom>
          <a:noFill/>
          <a:ln/>
        </p:spPr>
        <p:txBody>
          <a:bodyPr wrap="square" lIns="0" tIns="0" rIns="0" bIns="0" rtlCol="0" anchor="ctr"/>
          <a:lstStyle/>
          <a:p>
            <a:pPr marL="0" indent="0" algn="l">
              <a:buNone/>
            </a:pPr>
            <a:r>
              <a:rPr lang="en-US" sz="1000" b="1" dirty="0">
                <a:solidFill>
                  <a:srgbClr val="1E997C"/>
                </a:solidFill>
                <a:latin typeface="Karla" pitchFamily="34" charset="0"/>
                <a:ea typeface="Karla" pitchFamily="34" charset="-122"/>
                <a:cs typeface="Karla" pitchFamily="34" charset="-120"/>
              </a:rPr>
              <a:t>ECONOMICS</a:t>
            </a:r>
            <a:endParaRPr lang="en-US" sz="1000" dirty="0"/>
          </a:p>
        </p:txBody>
      </p:sp>
      <p:sp>
        <p:nvSpPr>
          <p:cNvPr id="17" name="Text 14"/>
          <p:cNvSpPr txBox="1"/>
          <p:nvPr/>
        </p:nvSpPr>
        <p:spPr>
          <a:xfrm>
            <a:off x="457199" y="1352398"/>
            <a:ext cx="11984355" cy="1105510"/>
          </a:xfrm>
          <a:prstGeom prst="rect">
            <a:avLst/>
          </a:prstGeom>
          <a:noFill/>
          <a:ln/>
        </p:spPr>
        <p:txBody>
          <a:bodyPr wrap="square" lIns="0" tIns="0" rIns="0" bIns="0" rtlCol="0" anchor="ctr"/>
          <a:lstStyle/>
          <a:p>
            <a:pPr marL="0" indent="0" algn="l">
              <a:buNone/>
            </a:pPr>
            <a:r>
              <a:rPr lang="en-US" sz="3600" dirty="0">
                <a:solidFill>
                  <a:srgbClr val="111827"/>
                </a:solidFill>
                <a:latin typeface="Tenor Sans" pitchFamily="34" charset="0"/>
                <a:ea typeface="Tenor Sans" pitchFamily="34" charset="-122"/>
                <a:cs typeface="Tenor Sans" pitchFamily="34" charset="-120"/>
              </a:rPr>
              <a:t>Early rounds are big enough; diligence is "cheap insurance"</a:t>
            </a:r>
            <a:endParaRPr lang="en-US" sz="3600" dirty="0"/>
          </a:p>
        </p:txBody>
      </p:sp>
      <p:sp>
        <p:nvSpPr>
          <p:cNvPr id="18" name="Text 15"/>
          <p:cNvSpPr txBox="1"/>
          <p:nvPr/>
        </p:nvSpPr>
        <p:spPr>
          <a:xfrm>
            <a:off x="457200" y="2390927"/>
            <a:ext cx="5839358" cy="219456"/>
          </a:xfrm>
          <a:prstGeom prst="rect">
            <a:avLst/>
          </a:prstGeom>
          <a:noFill/>
          <a:ln/>
        </p:spPr>
        <p:txBody>
          <a:bodyPr wrap="square" lIns="0" tIns="0" rIns="0" bIns="0" rtlCol="0" anchor="ctr"/>
          <a:lstStyle/>
          <a:p>
            <a:pPr marL="0" indent="0" algn="l">
              <a:buNone/>
            </a:pPr>
            <a:r>
              <a:rPr lang="en-US" sz="1500" dirty="0">
                <a:solidFill>
                  <a:srgbClr val="6B7280"/>
                </a:solidFill>
                <a:latin typeface="Karla" pitchFamily="34" charset="0"/>
                <a:ea typeface="Karla" pitchFamily="34" charset="-122"/>
                <a:cs typeface="Karla" pitchFamily="34" charset="-120"/>
              </a:rPr>
              <a:t>A small diligence budget can prevent a forced pathway reset later.</a:t>
            </a:r>
            <a:endParaRPr lang="en-US" sz="1500" dirty="0"/>
          </a:p>
        </p:txBody>
      </p:sp>
      <p:sp>
        <p:nvSpPr>
          <p:cNvPr id="19" name="Shape 16"/>
          <p:cNvSpPr/>
          <p:nvPr/>
        </p:nvSpPr>
        <p:spPr>
          <a:xfrm>
            <a:off x="457201" y="2815921"/>
            <a:ext cx="5250166" cy="1624382"/>
          </a:xfrm>
          <a:prstGeom prst="rect">
            <a:avLst/>
          </a:prstGeom>
          <a:solidFill>
            <a:srgbClr val="FFFFFF"/>
          </a:solidFill>
          <a:ln/>
          <a:effectLst>
            <a:outerShdw blurRad="63500" dist="38100" dir="5400000" algn="bl" rotWithShape="0">
              <a:srgbClr val="000000">
                <a:alpha val="10000"/>
              </a:srgbClr>
            </a:outerShdw>
          </a:effectLst>
        </p:spPr>
        <p:txBody>
          <a:bodyPr/>
          <a:lstStyle/>
          <a:p>
            <a:endParaRPr lang="en-US"/>
          </a:p>
        </p:txBody>
      </p:sp>
      <p:sp>
        <p:nvSpPr>
          <p:cNvPr id="20" name="Shape 17"/>
          <p:cNvSpPr/>
          <p:nvPr/>
        </p:nvSpPr>
        <p:spPr>
          <a:xfrm>
            <a:off x="457200" y="2815920"/>
            <a:ext cx="45719" cy="1624382"/>
          </a:xfrm>
          <a:prstGeom prst="rect">
            <a:avLst/>
          </a:prstGeom>
          <a:solidFill>
            <a:srgbClr val="E5E7EB"/>
          </a:solidFill>
          <a:ln/>
        </p:spPr>
        <p:txBody>
          <a:bodyPr/>
          <a:lstStyle/>
          <a:p>
            <a:endParaRPr lang="en-US"/>
          </a:p>
        </p:txBody>
      </p:sp>
      <p:sp>
        <p:nvSpPr>
          <p:cNvPr id="21" name="Shape 18"/>
          <p:cNvSpPr/>
          <p:nvPr/>
        </p:nvSpPr>
        <p:spPr>
          <a:xfrm>
            <a:off x="800100" y="3121330"/>
            <a:ext cx="418795" cy="466344"/>
          </a:xfrm>
          <a:prstGeom prst="roundRect">
            <a:avLst>
              <a:gd name="adj" fmla="val 218341"/>
            </a:avLst>
          </a:prstGeom>
          <a:solidFill>
            <a:srgbClr val="EFF6FF"/>
          </a:solidFill>
          <a:ln/>
        </p:spPr>
        <p:txBody>
          <a:bodyPr/>
          <a:lstStyle/>
          <a:p>
            <a:endParaRPr lang="en-US"/>
          </a:p>
        </p:txBody>
      </p:sp>
      <p:sp>
        <p:nvSpPr>
          <p:cNvPr id="22" name="Shape 19"/>
          <p:cNvSpPr/>
          <p:nvPr/>
        </p:nvSpPr>
        <p:spPr>
          <a:xfrm>
            <a:off x="6209690" y="2807538"/>
            <a:ext cx="4894237" cy="1632764"/>
          </a:xfrm>
          <a:prstGeom prst="rect">
            <a:avLst/>
          </a:prstGeom>
          <a:solidFill>
            <a:srgbClr val="FFFFFF"/>
          </a:solidFill>
          <a:ln/>
          <a:effectLst>
            <a:outerShdw blurRad="63500" dist="38100" dir="5400000" algn="bl" rotWithShape="0">
              <a:srgbClr val="000000">
                <a:alpha val="10000"/>
              </a:srgbClr>
            </a:outerShdw>
          </a:effectLst>
        </p:spPr>
        <p:txBody>
          <a:bodyPr/>
          <a:lstStyle/>
          <a:p>
            <a:endParaRPr lang="en-US"/>
          </a:p>
        </p:txBody>
      </p:sp>
      <p:sp>
        <p:nvSpPr>
          <p:cNvPr id="23" name="Shape 20"/>
          <p:cNvSpPr/>
          <p:nvPr/>
        </p:nvSpPr>
        <p:spPr>
          <a:xfrm>
            <a:off x="6219520" y="2815920"/>
            <a:ext cx="45719" cy="1643584"/>
          </a:xfrm>
          <a:prstGeom prst="rect">
            <a:avLst/>
          </a:prstGeom>
          <a:solidFill>
            <a:srgbClr val="1E997C"/>
          </a:solidFill>
          <a:ln/>
        </p:spPr>
        <p:txBody>
          <a:bodyPr/>
          <a:lstStyle/>
          <a:p>
            <a:endParaRPr lang="en-US"/>
          </a:p>
        </p:txBody>
      </p:sp>
      <p:sp>
        <p:nvSpPr>
          <p:cNvPr id="24" name="Shape 21"/>
          <p:cNvSpPr/>
          <p:nvPr/>
        </p:nvSpPr>
        <p:spPr>
          <a:xfrm>
            <a:off x="6590995" y="3121330"/>
            <a:ext cx="418795" cy="466344"/>
          </a:xfrm>
          <a:prstGeom prst="roundRect">
            <a:avLst>
              <a:gd name="adj" fmla="val 218341"/>
            </a:avLst>
          </a:prstGeom>
          <a:solidFill>
            <a:srgbClr val="ECFDF5"/>
          </a:solidFill>
          <a:ln/>
        </p:spPr>
        <p:txBody>
          <a:bodyPr/>
          <a:lstStyle/>
          <a:p>
            <a:endParaRPr lang="en-US"/>
          </a:p>
        </p:txBody>
      </p:sp>
      <p:sp>
        <p:nvSpPr>
          <p:cNvPr id="25" name="Shape 22"/>
          <p:cNvSpPr/>
          <p:nvPr/>
        </p:nvSpPr>
        <p:spPr>
          <a:xfrm>
            <a:off x="502919" y="4697147"/>
            <a:ext cx="5232196" cy="1701700"/>
          </a:xfrm>
          <a:prstGeom prst="rect">
            <a:avLst/>
          </a:prstGeom>
          <a:solidFill>
            <a:srgbClr val="FFFFFF"/>
          </a:solidFill>
          <a:ln/>
          <a:effectLst>
            <a:outerShdw blurRad="63500" dist="38100" dir="5400000" algn="bl" rotWithShape="0">
              <a:srgbClr val="000000">
                <a:alpha val="10000"/>
              </a:srgbClr>
            </a:outerShdw>
          </a:effectLst>
        </p:spPr>
        <p:txBody>
          <a:bodyPr/>
          <a:lstStyle/>
          <a:p>
            <a:endParaRPr lang="en-US"/>
          </a:p>
        </p:txBody>
      </p:sp>
      <p:sp>
        <p:nvSpPr>
          <p:cNvPr id="26" name="Shape 23"/>
          <p:cNvSpPr/>
          <p:nvPr/>
        </p:nvSpPr>
        <p:spPr>
          <a:xfrm>
            <a:off x="475170" y="4703420"/>
            <a:ext cx="45719" cy="1695427"/>
          </a:xfrm>
          <a:prstGeom prst="rect">
            <a:avLst/>
          </a:prstGeom>
          <a:solidFill>
            <a:srgbClr val="9CA3AF"/>
          </a:solidFill>
          <a:ln/>
        </p:spPr>
        <p:txBody>
          <a:bodyPr/>
          <a:lstStyle/>
          <a:p>
            <a:endParaRPr lang="en-US"/>
          </a:p>
        </p:txBody>
      </p:sp>
      <p:sp>
        <p:nvSpPr>
          <p:cNvPr id="27" name="Shape 24"/>
          <p:cNvSpPr/>
          <p:nvPr/>
        </p:nvSpPr>
        <p:spPr>
          <a:xfrm>
            <a:off x="818070" y="5007915"/>
            <a:ext cx="418795" cy="466344"/>
          </a:xfrm>
          <a:prstGeom prst="roundRect">
            <a:avLst>
              <a:gd name="adj" fmla="val 218341"/>
            </a:avLst>
          </a:prstGeom>
          <a:solidFill>
            <a:srgbClr val="F3F4F6"/>
          </a:solidFill>
          <a:ln/>
        </p:spPr>
        <p:txBody>
          <a:bodyPr/>
          <a:lstStyle/>
          <a:p>
            <a:endParaRPr lang="en-US"/>
          </a:p>
        </p:txBody>
      </p:sp>
      <p:pic>
        <p:nvPicPr>
          <p:cNvPr id="28" name="Image 1" descr="preencoded.png"/>
          <p:cNvPicPr>
            <a:picLocks noChangeAspect="1"/>
          </p:cNvPicPr>
          <p:nvPr/>
        </p:nvPicPr>
        <p:blipFill>
          <a:blip r:embed="rId4"/>
          <a:srcRect/>
          <a:stretch/>
        </p:blipFill>
        <p:spPr>
          <a:xfrm>
            <a:off x="914400" y="3235630"/>
            <a:ext cx="190195" cy="190195"/>
          </a:xfrm>
          <a:prstGeom prst="rect">
            <a:avLst/>
          </a:prstGeom>
        </p:spPr>
      </p:pic>
      <p:sp>
        <p:nvSpPr>
          <p:cNvPr id="29" name="Text 25"/>
          <p:cNvSpPr txBox="1"/>
          <p:nvPr/>
        </p:nvSpPr>
        <p:spPr>
          <a:xfrm>
            <a:off x="4640580" y="3130474"/>
            <a:ext cx="1086307" cy="133502"/>
          </a:xfrm>
          <a:prstGeom prst="rect">
            <a:avLst/>
          </a:prstGeom>
          <a:noFill/>
          <a:ln/>
        </p:spPr>
        <p:txBody>
          <a:bodyPr wrap="square" lIns="0" tIns="0" rIns="0" bIns="0" rtlCol="0" anchor="ctr"/>
          <a:lstStyle/>
          <a:p>
            <a:pPr marL="0" indent="0" algn="l">
              <a:buNone/>
            </a:pPr>
            <a:r>
              <a:rPr lang="en-US" sz="900" b="1" dirty="0">
                <a:solidFill>
                  <a:srgbClr val="9CA3AF"/>
                </a:solidFill>
                <a:latin typeface="Karla" pitchFamily="34" charset="0"/>
                <a:ea typeface="Karla" pitchFamily="34" charset="-122"/>
                <a:cs typeface="Karla" pitchFamily="34" charset="-120"/>
              </a:rPr>
              <a:t>MARKET VOLUME</a:t>
            </a:r>
            <a:endParaRPr lang="en-US" sz="900" dirty="0"/>
          </a:p>
        </p:txBody>
      </p:sp>
      <p:sp>
        <p:nvSpPr>
          <p:cNvPr id="30" name="Text 26"/>
          <p:cNvSpPr txBox="1"/>
          <p:nvPr/>
        </p:nvSpPr>
        <p:spPr>
          <a:xfrm>
            <a:off x="1314909" y="3087497"/>
            <a:ext cx="1581912" cy="534010"/>
          </a:xfrm>
          <a:prstGeom prst="rect">
            <a:avLst/>
          </a:prstGeom>
          <a:noFill/>
          <a:ln/>
        </p:spPr>
        <p:txBody>
          <a:bodyPr wrap="square" lIns="0" tIns="0" rIns="0" bIns="0" rtlCol="0" anchor="ctr"/>
          <a:lstStyle/>
          <a:p>
            <a:pPr marL="0" indent="0" algn="l">
              <a:buNone/>
            </a:pPr>
            <a:r>
              <a:rPr lang="en-US" sz="3600" b="1" dirty="0">
                <a:solidFill>
                  <a:srgbClr val="111827"/>
                </a:solidFill>
                <a:latin typeface="Tenor Sans" pitchFamily="34" charset="0"/>
                <a:ea typeface="Tenor Sans" pitchFamily="34" charset="-122"/>
                <a:cs typeface="Tenor Sans" pitchFamily="34" charset="-120"/>
              </a:rPr>
              <a:t>$1.9B</a:t>
            </a:r>
            <a:endParaRPr lang="en-US" sz="3600" dirty="0"/>
          </a:p>
        </p:txBody>
      </p:sp>
      <p:sp>
        <p:nvSpPr>
          <p:cNvPr id="31" name="Text 27"/>
          <p:cNvSpPr txBox="1"/>
          <p:nvPr/>
        </p:nvSpPr>
        <p:spPr>
          <a:xfrm>
            <a:off x="800100" y="3678123"/>
            <a:ext cx="2815438" cy="210312"/>
          </a:xfrm>
          <a:prstGeom prst="rect">
            <a:avLst/>
          </a:prstGeom>
          <a:noFill/>
          <a:ln/>
        </p:spPr>
        <p:txBody>
          <a:bodyPr wrap="square" lIns="0" tIns="0" rIns="0" bIns="0" rtlCol="0" anchor="ctr"/>
          <a:lstStyle/>
          <a:p>
            <a:pPr marL="0" indent="0" algn="l">
              <a:buNone/>
            </a:pPr>
            <a:r>
              <a:rPr lang="en-US" sz="1300" dirty="0">
                <a:solidFill>
                  <a:srgbClr val="4B5563"/>
                </a:solidFill>
                <a:latin typeface="Karla" pitchFamily="34" charset="0"/>
                <a:ea typeface="Karla" pitchFamily="34" charset="-122"/>
                <a:cs typeface="Karla" pitchFamily="34" charset="-120"/>
              </a:rPr>
              <a:t>Invested via 25,000+ instruments</a:t>
            </a:r>
            <a:endParaRPr lang="en-US" sz="1300" dirty="0"/>
          </a:p>
        </p:txBody>
      </p:sp>
      <p:sp>
        <p:nvSpPr>
          <p:cNvPr id="32" name="Text 28"/>
          <p:cNvSpPr txBox="1"/>
          <p:nvPr/>
        </p:nvSpPr>
        <p:spPr>
          <a:xfrm>
            <a:off x="800100" y="4001821"/>
            <a:ext cx="2405786" cy="162763"/>
          </a:xfrm>
          <a:prstGeom prst="rect">
            <a:avLst/>
          </a:prstGeom>
          <a:noFill/>
          <a:ln/>
        </p:spPr>
        <p:txBody>
          <a:bodyPr wrap="square" lIns="0" tIns="0" rIns="0" bIns="0" rtlCol="0" anchor="ctr"/>
          <a:lstStyle/>
          <a:p>
            <a:pPr marL="0" indent="0" algn="l">
              <a:buNone/>
            </a:pPr>
            <a:r>
              <a:rPr lang="en-US" sz="1000" dirty="0">
                <a:solidFill>
                  <a:srgbClr val="9CA3AF"/>
                </a:solidFill>
                <a:latin typeface="Karla" pitchFamily="34" charset="0"/>
                <a:ea typeface="Karla" pitchFamily="34" charset="-122"/>
                <a:cs typeface="Karla" pitchFamily="34" charset="-120"/>
              </a:rPr>
              <a:t>Seed-A Series funding</a:t>
            </a:r>
            <a:endParaRPr lang="en-US" sz="1000" dirty="0"/>
          </a:p>
        </p:txBody>
      </p:sp>
      <p:pic>
        <p:nvPicPr>
          <p:cNvPr id="33" name="Image 2" descr="preencoded.png"/>
          <p:cNvPicPr>
            <a:picLocks noChangeAspect="1"/>
          </p:cNvPicPr>
          <p:nvPr/>
        </p:nvPicPr>
        <p:blipFill>
          <a:blip r:embed="rId5"/>
          <a:srcRect/>
          <a:stretch/>
        </p:blipFill>
        <p:spPr>
          <a:xfrm>
            <a:off x="6705295" y="3235630"/>
            <a:ext cx="190195" cy="190195"/>
          </a:xfrm>
          <a:prstGeom prst="rect">
            <a:avLst/>
          </a:prstGeom>
        </p:spPr>
      </p:pic>
      <p:sp>
        <p:nvSpPr>
          <p:cNvPr id="34" name="Text 29"/>
          <p:cNvSpPr txBox="1"/>
          <p:nvPr/>
        </p:nvSpPr>
        <p:spPr>
          <a:xfrm>
            <a:off x="10017709" y="3178251"/>
            <a:ext cx="695858" cy="133502"/>
          </a:xfrm>
          <a:prstGeom prst="rect">
            <a:avLst/>
          </a:prstGeom>
          <a:noFill/>
          <a:ln/>
        </p:spPr>
        <p:txBody>
          <a:bodyPr wrap="square" lIns="0" tIns="0" rIns="0" bIns="0" rtlCol="0" anchor="ctr"/>
          <a:lstStyle/>
          <a:p>
            <a:pPr marL="0" indent="0" algn="l">
              <a:buNone/>
            </a:pPr>
            <a:r>
              <a:rPr lang="en-US" sz="900" b="1" dirty="0">
                <a:solidFill>
                  <a:srgbClr val="9CA3AF"/>
                </a:solidFill>
                <a:latin typeface="Karla" pitchFamily="34" charset="0"/>
                <a:ea typeface="Karla" pitchFamily="34" charset="-122"/>
                <a:cs typeface="Karla" pitchFamily="34" charset="-120"/>
              </a:rPr>
              <a:t>DEAL SIZE</a:t>
            </a:r>
            <a:endParaRPr lang="en-US" sz="900" dirty="0"/>
          </a:p>
        </p:txBody>
      </p:sp>
      <p:sp>
        <p:nvSpPr>
          <p:cNvPr id="35" name="Text 30"/>
          <p:cNvSpPr txBox="1"/>
          <p:nvPr/>
        </p:nvSpPr>
        <p:spPr>
          <a:xfrm>
            <a:off x="7345069" y="3087497"/>
            <a:ext cx="2441998" cy="534010"/>
          </a:xfrm>
          <a:prstGeom prst="rect">
            <a:avLst/>
          </a:prstGeom>
          <a:noFill/>
          <a:ln/>
        </p:spPr>
        <p:txBody>
          <a:bodyPr wrap="square" lIns="0" tIns="0" rIns="0" bIns="0" rtlCol="0" anchor="ctr"/>
          <a:lstStyle/>
          <a:p>
            <a:pPr marL="0" indent="0" algn="l">
              <a:buNone/>
            </a:pPr>
            <a:r>
              <a:rPr lang="en-US" sz="3600" b="1" dirty="0">
                <a:solidFill>
                  <a:srgbClr val="111827"/>
                </a:solidFill>
                <a:latin typeface="Tenor Sans" pitchFamily="34" charset="0"/>
                <a:ea typeface="Tenor Sans" pitchFamily="34" charset="-122"/>
                <a:cs typeface="Tenor Sans" pitchFamily="34" charset="-120"/>
              </a:rPr>
              <a:t>~$3.5M</a:t>
            </a:r>
            <a:endParaRPr lang="en-US" sz="3600" dirty="0"/>
          </a:p>
        </p:txBody>
      </p:sp>
      <p:sp>
        <p:nvSpPr>
          <p:cNvPr id="36" name="Text 31"/>
          <p:cNvSpPr txBox="1"/>
          <p:nvPr/>
        </p:nvSpPr>
        <p:spPr>
          <a:xfrm>
            <a:off x="6590995" y="3611448"/>
            <a:ext cx="1719986" cy="210312"/>
          </a:xfrm>
          <a:prstGeom prst="rect">
            <a:avLst/>
          </a:prstGeom>
          <a:noFill/>
          <a:ln/>
        </p:spPr>
        <p:txBody>
          <a:bodyPr wrap="square" lIns="0" tIns="0" rIns="0" bIns="0" rtlCol="0" anchor="ctr"/>
          <a:lstStyle/>
          <a:p>
            <a:pPr marL="0" indent="0" algn="l">
              <a:buNone/>
            </a:pPr>
            <a:r>
              <a:rPr lang="en-US" sz="1300" dirty="0">
                <a:solidFill>
                  <a:srgbClr val="4B5563"/>
                </a:solidFill>
                <a:latin typeface="Karla" pitchFamily="34" charset="0"/>
                <a:ea typeface="Karla" pitchFamily="34" charset="-122"/>
                <a:cs typeface="Karla" pitchFamily="34" charset="-120"/>
              </a:rPr>
              <a:t>Median Seed Round</a:t>
            </a:r>
            <a:endParaRPr lang="en-US" sz="1300" dirty="0"/>
          </a:p>
        </p:txBody>
      </p:sp>
      <p:sp>
        <p:nvSpPr>
          <p:cNvPr id="37" name="Text 32"/>
          <p:cNvSpPr txBox="1"/>
          <p:nvPr/>
        </p:nvSpPr>
        <p:spPr>
          <a:xfrm>
            <a:off x="6590995" y="3935146"/>
            <a:ext cx="2348179" cy="162763"/>
          </a:xfrm>
          <a:prstGeom prst="rect">
            <a:avLst/>
          </a:prstGeom>
          <a:noFill/>
          <a:ln/>
        </p:spPr>
        <p:txBody>
          <a:bodyPr wrap="square" lIns="0" tIns="0" rIns="0" bIns="0" rtlCol="0" anchor="ctr"/>
          <a:lstStyle/>
          <a:p>
            <a:pPr marL="0" indent="0" algn="l">
              <a:buNone/>
            </a:pPr>
            <a:r>
              <a:rPr lang="en-US" sz="1000" dirty="0">
                <a:solidFill>
                  <a:srgbClr val="9CA3AF"/>
                </a:solidFill>
                <a:latin typeface="Karla" pitchFamily="34" charset="0"/>
                <a:ea typeface="Karla" pitchFamily="34" charset="-122"/>
                <a:cs typeface="Karla" pitchFamily="34" charset="-120"/>
              </a:rPr>
              <a:t>Venture Sector on </a:t>
            </a:r>
            <a:r>
              <a:rPr lang="en-US" sz="1000" dirty="0" err="1">
                <a:solidFill>
                  <a:srgbClr val="9CA3AF"/>
                </a:solidFill>
                <a:latin typeface="Karla" pitchFamily="34" charset="0"/>
                <a:ea typeface="Karla" pitchFamily="34" charset="-122"/>
                <a:cs typeface="Karla" pitchFamily="34" charset="-120"/>
              </a:rPr>
              <a:t>PitchBook</a:t>
            </a:r>
            <a:r>
              <a:rPr lang="en-US" sz="1000" dirty="0">
                <a:solidFill>
                  <a:srgbClr val="9CA3AF"/>
                </a:solidFill>
                <a:latin typeface="Karla" pitchFamily="34" charset="0"/>
                <a:ea typeface="Karla" pitchFamily="34" charset="-122"/>
                <a:cs typeface="Karla" pitchFamily="34" charset="-120"/>
              </a:rPr>
              <a:t> (Q3 2025)</a:t>
            </a:r>
            <a:endParaRPr lang="en-US" sz="1000" dirty="0"/>
          </a:p>
        </p:txBody>
      </p:sp>
      <p:pic>
        <p:nvPicPr>
          <p:cNvPr id="38" name="Image 3" descr="preencoded.png"/>
          <p:cNvPicPr>
            <a:picLocks noChangeAspect="1"/>
          </p:cNvPicPr>
          <p:nvPr/>
        </p:nvPicPr>
        <p:blipFill>
          <a:blip r:embed="rId6"/>
          <a:srcRect/>
          <a:stretch/>
        </p:blipFill>
        <p:spPr>
          <a:xfrm>
            <a:off x="932370" y="5122215"/>
            <a:ext cx="190195" cy="190195"/>
          </a:xfrm>
          <a:prstGeom prst="rect">
            <a:avLst/>
          </a:prstGeom>
        </p:spPr>
      </p:pic>
      <p:sp>
        <p:nvSpPr>
          <p:cNvPr id="39" name="Text 33"/>
          <p:cNvSpPr txBox="1"/>
          <p:nvPr/>
        </p:nvSpPr>
        <p:spPr>
          <a:xfrm>
            <a:off x="4430864" y="5017973"/>
            <a:ext cx="1314907" cy="133502"/>
          </a:xfrm>
          <a:prstGeom prst="rect">
            <a:avLst/>
          </a:prstGeom>
          <a:noFill/>
          <a:ln/>
        </p:spPr>
        <p:txBody>
          <a:bodyPr wrap="square" lIns="0" tIns="0" rIns="0" bIns="0" rtlCol="0" anchor="ctr"/>
          <a:lstStyle/>
          <a:p>
            <a:pPr marL="0" indent="0" algn="l">
              <a:buNone/>
            </a:pPr>
            <a:r>
              <a:rPr lang="en-US" sz="900" b="1" dirty="0">
                <a:solidFill>
                  <a:srgbClr val="9CA3AF"/>
                </a:solidFill>
                <a:latin typeface="Karla" pitchFamily="34" charset="0"/>
                <a:ea typeface="Karla" pitchFamily="34" charset="-122"/>
                <a:cs typeface="Karla" pitchFamily="34" charset="-120"/>
              </a:rPr>
              <a:t>INVESTMENT EFFORT</a:t>
            </a:r>
            <a:endParaRPr lang="en-US" sz="900" dirty="0"/>
          </a:p>
        </p:txBody>
      </p:sp>
      <p:sp>
        <p:nvSpPr>
          <p:cNvPr id="40" name="Text 34"/>
          <p:cNvSpPr txBox="1"/>
          <p:nvPr/>
        </p:nvSpPr>
        <p:spPr>
          <a:xfrm>
            <a:off x="1405344" y="5015231"/>
            <a:ext cx="2000707" cy="534010"/>
          </a:xfrm>
          <a:prstGeom prst="rect">
            <a:avLst/>
          </a:prstGeom>
          <a:noFill/>
          <a:ln/>
        </p:spPr>
        <p:txBody>
          <a:bodyPr wrap="square" lIns="0" tIns="0" rIns="0" bIns="0" rtlCol="0" anchor="ctr"/>
          <a:lstStyle/>
          <a:p>
            <a:pPr marL="0" indent="0" algn="l">
              <a:buNone/>
            </a:pPr>
            <a:r>
              <a:rPr lang="en-US" sz="3600" b="1" dirty="0">
                <a:solidFill>
                  <a:srgbClr val="111827"/>
                </a:solidFill>
                <a:latin typeface="Tenor Sans" pitchFamily="34" charset="0"/>
                <a:ea typeface="Tenor Sans" pitchFamily="34" charset="-122"/>
                <a:cs typeface="Tenor Sans" pitchFamily="34" charset="-120"/>
              </a:rPr>
              <a:t>~118 hrs</a:t>
            </a:r>
            <a:endParaRPr lang="en-US" sz="3600" dirty="0"/>
          </a:p>
        </p:txBody>
      </p:sp>
      <p:sp>
        <p:nvSpPr>
          <p:cNvPr id="41" name="Text 35"/>
          <p:cNvSpPr txBox="1"/>
          <p:nvPr/>
        </p:nvSpPr>
        <p:spPr>
          <a:xfrm>
            <a:off x="818070" y="5644440"/>
            <a:ext cx="2186330" cy="210312"/>
          </a:xfrm>
          <a:prstGeom prst="rect">
            <a:avLst/>
          </a:prstGeom>
          <a:noFill/>
          <a:ln/>
        </p:spPr>
        <p:txBody>
          <a:bodyPr wrap="square" lIns="0" tIns="0" rIns="0" bIns="0" rtlCol="0" anchor="ctr"/>
          <a:lstStyle/>
          <a:p>
            <a:pPr marL="0" indent="0" algn="l">
              <a:buNone/>
            </a:pPr>
            <a:r>
              <a:rPr lang="en-US" sz="1300" dirty="0">
                <a:solidFill>
                  <a:srgbClr val="4B5563"/>
                </a:solidFill>
                <a:latin typeface="Karla" pitchFamily="34" charset="0"/>
                <a:ea typeface="Karla" pitchFamily="34" charset="-122"/>
                <a:cs typeface="Karla" pitchFamily="34" charset="-120"/>
              </a:rPr>
              <a:t>Internal VC diligence time</a:t>
            </a:r>
            <a:endParaRPr lang="en-US" sz="1300" dirty="0"/>
          </a:p>
        </p:txBody>
      </p:sp>
      <p:sp>
        <p:nvSpPr>
          <p:cNvPr id="42" name="Text 36"/>
          <p:cNvSpPr txBox="1"/>
          <p:nvPr/>
        </p:nvSpPr>
        <p:spPr>
          <a:xfrm>
            <a:off x="818070" y="5968137"/>
            <a:ext cx="3329330" cy="162763"/>
          </a:xfrm>
          <a:prstGeom prst="rect">
            <a:avLst/>
          </a:prstGeom>
          <a:noFill/>
          <a:ln/>
        </p:spPr>
        <p:txBody>
          <a:bodyPr wrap="square" lIns="0" tIns="0" rIns="0" bIns="0" rtlCol="0" anchor="ctr"/>
          <a:lstStyle/>
          <a:p>
            <a:pPr marL="0" indent="0" algn="l">
              <a:buNone/>
            </a:pPr>
            <a:r>
              <a:rPr lang="en-US" sz="1000" dirty="0">
                <a:solidFill>
                  <a:srgbClr val="9CA3AF"/>
                </a:solidFill>
                <a:latin typeface="Karla" pitchFamily="34" charset="0"/>
                <a:ea typeface="Karla" pitchFamily="34" charset="-122"/>
                <a:cs typeface="Karla" pitchFamily="34" charset="-120"/>
              </a:rPr>
              <a:t>Average time spent per investment (survey evidence)</a:t>
            </a:r>
            <a:endParaRPr lang="en-US" sz="1000" dirty="0"/>
          </a:p>
        </p:txBody>
      </p:sp>
      <p:pic>
        <p:nvPicPr>
          <p:cNvPr id="45" name="Image 4" descr="preencoded.png"/>
          <p:cNvPicPr>
            <a:picLocks noChangeAspect="1"/>
          </p:cNvPicPr>
          <p:nvPr/>
        </p:nvPicPr>
        <p:blipFill>
          <a:blip r:embed="rId7">
            <a:alphaModFix amt="5000"/>
          </a:blip>
          <a:srcRect/>
          <a:stretch/>
        </p:blipFill>
        <p:spPr>
          <a:xfrm>
            <a:off x="10951266" y="5282615"/>
            <a:ext cx="1218895" cy="1218895"/>
          </a:xfrm>
          <a:prstGeom prst="rect">
            <a:avLst/>
          </a:prstGeom>
        </p:spPr>
      </p:pic>
      <p:sp>
        <p:nvSpPr>
          <p:cNvPr id="43" name="Shape 37"/>
          <p:cNvSpPr/>
          <p:nvPr/>
        </p:nvSpPr>
        <p:spPr>
          <a:xfrm>
            <a:off x="6285126" y="4677944"/>
            <a:ext cx="4818801" cy="1701699"/>
          </a:xfrm>
          <a:prstGeom prst="rect">
            <a:avLst/>
          </a:prstGeom>
          <a:solidFill>
            <a:srgbClr val="F0F9FF"/>
          </a:solidFill>
          <a:ln/>
          <a:effectLst>
            <a:outerShdw blurRad="63500" dist="38100" dir="5400000" algn="bl" rotWithShape="0">
              <a:srgbClr val="000000">
                <a:alpha val="10000"/>
              </a:srgbClr>
            </a:outerShdw>
          </a:effectLst>
        </p:spPr>
        <p:txBody>
          <a:bodyPr/>
          <a:lstStyle/>
          <a:p>
            <a:endParaRPr lang="en-US"/>
          </a:p>
        </p:txBody>
      </p:sp>
      <p:sp>
        <p:nvSpPr>
          <p:cNvPr id="44" name="Shape 38"/>
          <p:cNvSpPr/>
          <p:nvPr/>
        </p:nvSpPr>
        <p:spPr>
          <a:xfrm>
            <a:off x="6210833" y="4697147"/>
            <a:ext cx="45719" cy="1682496"/>
          </a:xfrm>
          <a:prstGeom prst="rect">
            <a:avLst/>
          </a:prstGeom>
          <a:solidFill>
            <a:srgbClr val="E5E7EB"/>
          </a:solidFill>
          <a:ln/>
        </p:spPr>
        <p:txBody>
          <a:bodyPr/>
          <a:lstStyle/>
          <a:p>
            <a:endParaRPr lang="en-US"/>
          </a:p>
        </p:txBody>
      </p:sp>
      <p:sp>
        <p:nvSpPr>
          <p:cNvPr id="46" name="Shape 39"/>
          <p:cNvSpPr/>
          <p:nvPr/>
        </p:nvSpPr>
        <p:spPr>
          <a:xfrm>
            <a:off x="6505270" y="4992497"/>
            <a:ext cx="400507" cy="466344"/>
          </a:xfrm>
          <a:prstGeom prst="roundRect">
            <a:avLst>
              <a:gd name="adj" fmla="val 228311"/>
            </a:avLst>
          </a:prstGeom>
          <a:solidFill>
            <a:srgbClr val="0784BA"/>
          </a:solidFill>
          <a:ln/>
        </p:spPr>
        <p:txBody>
          <a:bodyPr/>
          <a:lstStyle/>
          <a:p>
            <a:endParaRPr lang="en-US"/>
          </a:p>
        </p:txBody>
      </p:sp>
      <p:sp>
        <p:nvSpPr>
          <p:cNvPr id="47" name="Shape 40"/>
          <p:cNvSpPr/>
          <p:nvPr/>
        </p:nvSpPr>
        <p:spPr>
          <a:xfrm>
            <a:off x="9315679" y="4763440"/>
            <a:ext cx="1399946" cy="228600"/>
          </a:xfrm>
          <a:prstGeom prst="roundRect">
            <a:avLst>
              <a:gd name="adj" fmla="val 66667"/>
            </a:avLst>
          </a:prstGeom>
          <a:solidFill>
            <a:srgbClr val="FFFFFF"/>
          </a:solidFill>
          <a:ln/>
          <a:effectLst>
            <a:outerShdw blurRad="12700" dist="12700" dir="16200000" algn="bl" rotWithShape="0">
              <a:srgbClr val="000000">
                <a:alpha val="75000"/>
              </a:srgbClr>
            </a:outerShdw>
          </a:effectLst>
        </p:spPr>
        <p:txBody>
          <a:bodyPr/>
          <a:lstStyle/>
          <a:p>
            <a:endParaRPr lang="en-US"/>
          </a:p>
        </p:txBody>
      </p:sp>
      <p:pic>
        <p:nvPicPr>
          <p:cNvPr id="48" name="Image 5" descr="preencoded.png"/>
          <p:cNvPicPr>
            <a:picLocks noChangeAspect="1"/>
          </p:cNvPicPr>
          <p:nvPr/>
        </p:nvPicPr>
        <p:blipFill>
          <a:blip r:embed="rId8"/>
          <a:srcRect l="-1648" r="-1648"/>
          <a:stretch/>
        </p:blipFill>
        <p:spPr>
          <a:xfrm>
            <a:off x="6619570" y="5106797"/>
            <a:ext cx="171907" cy="190195"/>
          </a:xfrm>
          <a:prstGeom prst="rect">
            <a:avLst/>
          </a:prstGeom>
        </p:spPr>
      </p:pic>
      <p:sp>
        <p:nvSpPr>
          <p:cNvPr id="49" name="Text 41"/>
          <p:cNvSpPr txBox="1"/>
          <p:nvPr/>
        </p:nvSpPr>
        <p:spPr>
          <a:xfrm>
            <a:off x="9408947" y="4782031"/>
            <a:ext cx="1334110" cy="133502"/>
          </a:xfrm>
          <a:prstGeom prst="rect">
            <a:avLst/>
          </a:prstGeom>
          <a:noFill/>
          <a:ln/>
        </p:spPr>
        <p:txBody>
          <a:bodyPr wrap="square" lIns="0" tIns="0" rIns="0" bIns="0" rtlCol="0" anchor="ctr"/>
          <a:lstStyle/>
          <a:p>
            <a:pPr marL="0" indent="0" algn="l">
              <a:buNone/>
            </a:pPr>
            <a:r>
              <a:rPr lang="en-US" sz="900" b="1" dirty="0">
                <a:solidFill>
                  <a:srgbClr val="0784BA"/>
                </a:solidFill>
                <a:latin typeface="Karla" pitchFamily="34" charset="0"/>
                <a:ea typeface="Karla" pitchFamily="34" charset="-122"/>
                <a:cs typeface="Karla" pitchFamily="34" charset="-120"/>
              </a:rPr>
              <a:t>INVESTOR HEURISTIC</a:t>
            </a:r>
            <a:endParaRPr lang="en-US" sz="900" dirty="0"/>
          </a:p>
        </p:txBody>
      </p:sp>
      <p:sp>
        <p:nvSpPr>
          <p:cNvPr id="50" name="Text 42"/>
          <p:cNvSpPr txBox="1"/>
          <p:nvPr/>
        </p:nvSpPr>
        <p:spPr>
          <a:xfrm>
            <a:off x="7159574" y="4954092"/>
            <a:ext cx="2393696" cy="534010"/>
          </a:xfrm>
          <a:prstGeom prst="rect">
            <a:avLst/>
          </a:prstGeom>
          <a:noFill/>
          <a:ln/>
        </p:spPr>
        <p:txBody>
          <a:bodyPr wrap="square" lIns="0" tIns="0" rIns="0" bIns="0" rtlCol="0" anchor="ctr"/>
          <a:lstStyle/>
          <a:p>
            <a:pPr marL="0" indent="0" algn="l">
              <a:buNone/>
            </a:pPr>
            <a:r>
              <a:rPr lang="en-US" sz="3600" b="1" dirty="0">
                <a:solidFill>
                  <a:srgbClr val="0C4A6E"/>
                </a:solidFill>
                <a:latin typeface="Tenor Sans" pitchFamily="34" charset="0"/>
                <a:ea typeface="Tenor Sans" pitchFamily="34" charset="-122"/>
                <a:cs typeface="Tenor Sans" pitchFamily="34" charset="-120"/>
              </a:rPr>
              <a:t>0.5% – 2%</a:t>
            </a:r>
            <a:endParaRPr lang="en-US" sz="3600" dirty="0"/>
          </a:p>
        </p:txBody>
      </p:sp>
      <p:sp>
        <p:nvSpPr>
          <p:cNvPr id="51" name="Text 43"/>
          <p:cNvSpPr txBox="1"/>
          <p:nvPr/>
        </p:nvSpPr>
        <p:spPr>
          <a:xfrm>
            <a:off x="6505270" y="5655996"/>
            <a:ext cx="2757830" cy="210312"/>
          </a:xfrm>
          <a:prstGeom prst="rect">
            <a:avLst/>
          </a:prstGeom>
          <a:noFill/>
          <a:ln/>
        </p:spPr>
        <p:txBody>
          <a:bodyPr wrap="square" lIns="0" tIns="0" rIns="0" bIns="0" rtlCol="0" anchor="ctr"/>
          <a:lstStyle/>
          <a:p>
            <a:pPr marL="0" indent="0" algn="l">
              <a:buNone/>
            </a:pPr>
            <a:r>
              <a:rPr lang="en-US" sz="1300" dirty="0">
                <a:solidFill>
                  <a:srgbClr val="0C4A6E"/>
                </a:solidFill>
                <a:latin typeface="Karla" pitchFamily="34" charset="0"/>
                <a:ea typeface="Karla" pitchFamily="34" charset="-122"/>
                <a:cs typeface="Karla" pitchFamily="34" charset="-120"/>
              </a:rPr>
              <a:t>Of check size for RA diligence</a:t>
            </a:r>
            <a:endParaRPr lang="en-US" sz="1300" dirty="0"/>
          </a:p>
        </p:txBody>
      </p:sp>
      <p:sp>
        <p:nvSpPr>
          <p:cNvPr id="52" name="Text 44"/>
          <p:cNvSpPr txBox="1"/>
          <p:nvPr/>
        </p:nvSpPr>
        <p:spPr>
          <a:xfrm>
            <a:off x="6505270" y="6044819"/>
            <a:ext cx="3920033" cy="162763"/>
          </a:xfrm>
          <a:prstGeom prst="rect">
            <a:avLst/>
          </a:prstGeom>
          <a:noFill/>
          <a:ln/>
        </p:spPr>
        <p:txBody>
          <a:bodyPr wrap="square" lIns="0" tIns="0" rIns="0" bIns="0" rtlCol="0" anchor="ctr"/>
          <a:lstStyle/>
          <a:p>
            <a:pPr marL="0" indent="0" algn="l">
              <a:buNone/>
            </a:pPr>
            <a:r>
              <a:rPr lang="en-US" sz="1000" dirty="0">
                <a:solidFill>
                  <a:srgbClr val="0784BA">
                    <a:alpha val="80000"/>
                  </a:srgbClr>
                </a:solidFill>
                <a:latin typeface="Karla" pitchFamily="34" charset="0"/>
                <a:ea typeface="Karla" pitchFamily="34" charset="-122"/>
                <a:cs typeface="Karla" pitchFamily="34" charset="-120"/>
              </a:rPr>
              <a:t>Recommended "insurance premium" when FDA risk is material</a:t>
            </a:r>
            <a:endParaRPr lang="en-US" sz="1000" dirty="0"/>
          </a:p>
        </p:txBody>
      </p:sp>
      <p:sp>
        <p:nvSpPr>
          <p:cNvPr id="56" name="Text 5">
            <a:extLst>
              <a:ext uri="{FF2B5EF4-FFF2-40B4-BE49-F238E27FC236}">
                <a16:creationId xmlns:a16="http://schemas.microsoft.com/office/drawing/2014/main" id="{7905EFBB-1EFC-5AF6-FCA8-8CD489733E30}"/>
              </a:ext>
            </a:extLst>
          </p:cNvPr>
          <p:cNvSpPr txBox="1"/>
          <p:nvPr/>
        </p:nvSpPr>
        <p:spPr>
          <a:xfrm>
            <a:off x="11214659" y="323698"/>
            <a:ext cx="676656" cy="400507"/>
          </a:xfrm>
          <a:prstGeom prst="rect">
            <a:avLst/>
          </a:prstGeom>
          <a:noFill/>
          <a:ln/>
        </p:spPr>
        <p:txBody>
          <a:bodyPr wrap="square" lIns="0" tIns="0" rIns="0" bIns="0" rtlCol="0" anchor="ctr"/>
          <a:lstStyle/>
          <a:p>
            <a:pPr marL="0" indent="0" algn="r">
              <a:buNone/>
            </a:pPr>
            <a:r>
              <a:rPr lang="en-US" sz="2700" b="1" dirty="0">
                <a:solidFill>
                  <a:srgbClr val="9CA3AF">
                    <a:alpha val="30000"/>
                  </a:srgbClr>
                </a:solidFill>
                <a:latin typeface="Karla" pitchFamily="34" charset="0"/>
                <a:ea typeface="Karla" pitchFamily="34" charset="-122"/>
                <a:cs typeface="Karla" pitchFamily="34" charset="-120"/>
              </a:rPr>
              <a:t>06</a:t>
            </a:r>
            <a:endParaRPr lang="en-US" sz="27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3F4F6"/>
          </a:solidFill>
          <a:ln/>
        </p:spPr>
        <p:txBody>
          <a:bodyPr/>
          <a:lstStyle/>
          <a:p>
            <a:endParaRPr lang="en-US"/>
          </a:p>
        </p:txBody>
      </p:sp>
      <p:sp>
        <p:nvSpPr>
          <p:cNvPr id="3" name="Shape 1"/>
          <p:cNvSpPr/>
          <p:nvPr/>
        </p:nvSpPr>
        <p:spPr>
          <a:xfrm>
            <a:off x="0" y="0"/>
            <a:ext cx="12191695" cy="6858000"/>
          </a:xfrm>
          <a:prstGeom prst="rect">
            <a:avLst/>
          </a:prstGeom>
          <a:solidFill>
            <a:srgbClr val="FFFFFF"/>
          </a:solidFill>
          <a:ln/>
          <a:effectLst>
            <a:outerShdw blurRad="12700" dist="12700" dir="16200000" algn="bl" rotWithShape="0">
              <a:srgbClr val="000000">
                <a:alpha val="75000"/>
              </a:srgbClr>
            </a:outerShdw>
          </a:effectLst>
        </p:spPr>
        <p:txBody>
          <a:bodyPr/>
          <a:lstStyle/>
          <a:p>
            <a:endParaRPr lang="en-US"/>
          </a:p>
        </p:txBody>
      </p:sp>
      <p:sp>
        <p:nvSpPr>
          <p:cNvPr id="4" name="Shape 2"/>
          <p:cNvSpPr/>
          <p:nvPr/>
        </p:nvSpPr>
        <p:spPr>
          <a:xfrm>
            <a:off x="0" y="0"/>
            <a:ext cx="152705" cy="6858000"/>
          </a:xfrm>
          <a:prstGeom prst="rect">
            <a:avLst/>
          </a:prstGeom>
          <a:solidFill>
            <a:srgbClr val="0784BA"/>
          </a:solidFill>
          <a:ln/>
        </p:spPr>
        <p:txBody>
          <a:bodyPr/>
          <a:lstStyle/>
          <a:p>
            <a:endParaRPr lang="en-US"/>
          </a:p>
        </p:txBody>
      </p:sp>
      <p:sp>
        <p:nvSpPr>
          <p:cNvPr id="5" name="Shape 3"/>
          <p:cNvSpPr/>
          <p:nvPr/>
        </p:nvSpPr>
        <p:spPr>
          <a:xfrm>
            <a:off x="152705" y="0"/>
            <a:ext cx="75895" cy="6858000"/>
          </a:xfrm>
          <a:prstGeom prst="rect">
            <a:avLst/>
          </a:prstGeom>
          <a:solidFill>
            <a:srgbClr val="1E997C"/>
          </a:solidFill>
          <a:ln/>
        </p:spPr>
        <p:txBody>
          <a:bodyPr/>
          <a:lstStyle/>
          <a:p>
            <a:endParaRPr lang="en-US"/>
          </a:p>
        </p:txBody>
      </p:sp>
      <p:sp>
        <p:nvSpPr>
          <p:cNvPr id="6" name="Shape 4"/>
          <p:cNvSpPr/>
          <p:nvPr/>
        </p:nvSpPr>
        <p:spPr>
          <a:xfrm>
            <a:off x="228600" y="0"/>
            <a:ext cx="11963095" cy="6858000"/>
          </a:xfrm>
          <a:prstGeom prst="rect">
            <a:avLst/>
          </a:prstGeom>
          <a:solidFill>
            <a:srgbClr val="F9FAFB"/>
          </a:solidFill>
          <a:ln/>
        </p:spPr>
        <p:txBody>
          <a:bodyPr/>
          <a:lstStyle/>
          <a:p>
            <a:endParaRPr lang="en-US"/>
          </a:p>
        </p:txBody>
      </p:sp>
      <p:pic>
        <p:nvPicPr>
          <p:cNvPr id="7" name="Image 0" descr="preencoded.png"/>
          <p:cNvPicPr>
            <a:picLocks noChangeAspect="1"/>
          </p:cNvPicPr>
          <p:nvPr/>
        </p:nvPicPr>
        <p:blipFill>
          <a:blip r:embed="rId3"/>
          <a:srcRect t="445" b="445"/>
          <a:stretch/>
        </p:blipFill>
        <p:spPr>
          <a:xfrm>
            <a:off x="838505" y="609905"/>
            <a:ext cx="562356" cy="457200"/>
          </a:xfrm>
          <a:prstGeom prst="rect">
            <a:avLst/>
          </a:prstGeom>
        </p:spPr>
      </p:pic>
      <p:sp>
        <p:nvSpPr>
          <p:cNvPr id="9" name="Shape 6"/>
          <p:cNvSpPr/>
          <p:nvPr/>
        </p:nvSpPr>
        <p:spPr>
          <a:xfrm>
            <a:off x="838505" y="1524305"/>
            <a:ext cx="38405" cy="362102"/>
          </a:xfrm>
          <a:prstGeom prst="rect">
            <a:avLst/>
          </a:prstGeom>
          <a:solidFill>
            <a:srgbClr val="1E997C"/>
          </a:solidFill>
          <a:ln/>
        </p:spPr>
        <p:txBody>
          <a:bodyPr/>
          <a:lstStyle/>
          <a:p>
            <a:endParaRPr lang="en-US"/>
          </a:p>
        </p:txBody>
      </p:sp>
      <p:sp>
        <p:nvSpPr>
          <p:cNvPr id="10" name="Text 7"/>
          <p:cNvSpPr txBox="1"/>
          <p:nvPr/>
        </p:nvSpPr>
        <p:spPr>
          <a:xfrm>
            <a:off x="1104595" y="1524305"/>
            <a:ext cx="7634326" cy="342900"/>
          </a:xfrm>
          <a:prstGeom prst="rect">
            <a:avLst/>
          </a:prstGeom>
          <a:noFill/>
          <a:ln/>
        </p:spPr>
        <p:txBody>
          <a:bodyPr wrap="square" lIns="0" tIns="0" rIns="0" bIns="0" rtlCol="0" anchor="ctr"/>
          <a:lstStyle/>
          <a:p>
            <a:pPr marL="0" indent="0" algn="l">
              <a:buNone/>
            </a:pPr>
            <a:r>
              <a:rPr lang="en-US" sz="2200" dirty="0">
                <a:solidFill>
                  <a:srgbClr val="111827"/>
                </a:solidFill>
                <a:latin typeface="Tenor Sans" pitchFamily="34" charset="0"/>
                <a:ea typeface="Tenor Sans" pitchFamily="34" charset="-122"/>
                <a:cs typeface="Tenor Sans" pitchFamily="34" charset="-120"/>
              </a:rPr>
              <a:t>Definition: what "Regulatory Due Diligence 101" means</a:t>
            </a:r>
            <a:endParaRPr lang="en-US" sz="2200" dirty="0"/>
          </a:p>
        </p:txBody>
      </p:sp>
      <p:sp>
        <p:nvSpPr>
          <p:cNvPr id="11" name="Shape 8"/>
          <p:cNvSpPr/>
          <p:nvPr/>
        </p:nvSpPr>
        <p:spPr>
          <a:xfrm>
            <a:off x="1333195" y="2262226"/>
            <a:ext cx="9753905" cy="4371746"/>
          </a:xfrm>
          <a:prstGeom prst="roundRect">
            <a:avLst>
              <a:gd name="adj" fmla="val 365"/>
            </a:avLst>
          </a:prstGeom>
          <a:solidFill>
            <a:srgbClr val="FFFFFF"/>
          </a:solidFill>
          <a:ln w="12700">
            <a:solidFill>
              <a:srgbClr val="F3F4F6"/>
            </a:solidFill>
            <a:prstDash val="solid"/>
          </a:ln>
          <a:effectLst>
            <a:outerShdw blurRad="12700" dist="12700" dir="16200000" algn="bl" rotWithShape="0">
              <a:srgbClr val="000000">
                <a:alpha val="75000"/>
              </a:srgbClr>
            </a:outerShdw>
          </a:effectLst>
        </p:spPr>
        <p:txBody>
          <a:bodyPr/>
          <a:lstStyle/>
          <a:p>
            <a:endParaRPr lang="en-US"/>
          </a:p>
        </p:txBody>
      </p:sp>
      <p:sp>
        <p:nvSpPr>
          <p:cNvPr id="12" name="Shape 9"/>
          <p:cNvSpPr/>
          <p:nvPr/>
        </p:nvSpPr>
        <p:spPr>
          <a:xfrm>
            <a:off x="1037844" y="1966874"/>
            <a:ext cx="609905" cy="609905"/>
          </a:xfrm>
          <a:prstGeom prst="roundRect">
            <a:avLst>
              <a:gd name="adj" fmla="val 149925"/>
            </a:avLst>
          </a:prstGeom>
          <a:solidFill>
            <a:srgbClr val="0784BA"/>
          </a:solidFill>
          <a:ln/>
          <a:effectLst>
            <a:outerShdw blurRad="12700" dist="12700" dir="16200000" algn="bl" rotWithShape="0">
              <a:srgbClr val="000000">
                <a:alpha val="75000"/>
              </a:srgbClr>
            </a:outerShdw>
          </a:effectLst>
        </p:spPr>
        <p:txBody>
          <a:bodyPr/>
          <a:lstStyle/>
          <a:p>
            <a:endParaRPr lang="en-US"/>
          </a:p>
        </p:txBody>
      </p:sp>
      <p:pic>
        <p:nvPicPr>
          <p:cNvPr id="13" name="Image 1" descr="preencoded.png"/>
          <p:cNvPicPr>
            <a:picLocks noChangeAspect="1"/>
          </p:cNvPicPr>
          <p:nvPr/>
        </p:nvPicPr>
        <p:blipFill>
          <a:blip r:embed="rId4"/>
          <a:srcRect t="-530" b="-530"/>
          <a:stretch/>
        </p:blipFill>
        <p:spPr>
          <a:xfrm>
            <a:off x="1218895" y="2128723"/>
            <a:ext cx="247802" cy="286207"/>
          </a:xfrm>
          <a:prstGeom prst="rect">
            <a:avLst/>
          </a:prstGeom>
        </p:spPr>
      </p:pic>
      <p:sp>
        <p:nvSpPr>
          <p:cNvPr id="14" name="Text 10"/>
          <p:cNvSpPr txBox="1"/>
          <p:nvPr/>
        </p:nvSpPr>
        <p:spPr>
          <a:xfrm>
            <a:off x="1938070" y="2271826"/>
            <a:ext cx="8725205" cy="1515161"/>
          </a:xfrm>
          <a:prstGeom prst="rect">
            <a:avLst/>
          </a:prstGeom>
          <a:noFill/>
          <a:ln/>
        </p:spPr>
        <p:txBody>
          <a:bodyPr wrap="square" lIns="0" tIns="0" rIns="0" bIns="0" rtlCol="0" anchor="ctr"/>
          <a:lstStyle/>
          <a:p>
            <a:pPr marL="0" indent="0" algn="ctr">
              <a:buNone/>
            </a:pPr>
            <a:r>
              <a:rPr lang="en-US" sz="2700" dirty="0">
                <a:solidFill>
                  <a:srgbClr val="1F2937"/>
                </a:solidFill>
                <a:latin typeface="Tenor Sans" pitchFamily="34" charset="0"/>
                <a:ea typeface="Tenor Sans" pitchFamily="34" charset="-122"/>
                <a:cs typeface="Tenor Sans" pitchFamily="34" charset="-120"/>
              </a:rPr>
              <a:t>Regulatory Due Diligence 101 is the investor skill of predicting a MedTech product’s likely US FDA regulatory path from its claims/intended use...</a:t>
            </a:r>
            <a:endParaRPr lang="en-US" sz="2700" dirty="0"/>
          </a:p>
        </p:txBody>
      </p:sp>
      <p:sp>
        <p:nvSpPr>
          <p:cNvPr id="15" name="Shape 11"/>
          <p:cNvSpPr/>
          <p:nvPr/>
        </p:nvSpPr>
        <p:spPr>
          <a:xfrm>
            <a:off x="5663285" y="3888333"/>
            <a:ext cx="914400" cy="38405"/>
          </a:xfrm>
          <a:prstGeom prst="roundRect">
            <a:avLst>
              <a:gd name="adj" fmla="val 2380940"/>
            </a:avLst>
          </a:prstGeom>
          <a:solidFill>
            <a:srgbClr val="1E997C"/>
          </a:solidFill>
          <a:ln/>
        </p:spPr>
        <p:txBody>
          <a:bodyPr/>
          <a:lstStyle/>
          <a:p>
            <a:endParaRPr lang="en-US"/>
          </a:p>
        </p:txBody>
      </p:sp>
      <p:sp>
        <p:nvSpPr>
          <p:cNvPr id="16" name="Text 12"/>
          <p:cNvSpPr txBox="1"/>
          <p:nvPr/>
        </p:nvSpPr>
        <p:spPr>
          <a:xfrm>
            <a:off x="1995221" y="3965904"/>
            <a:ext cx="8278063" cy="1010412"/>
          </a:xfrm>
          <a:prstGeom prst="rect">
            <a:avLst/>
          </a:prstGeom>
          <a:noFill/>
          <a:ln/>
        </p:spPr>
        <p:txBody>
          <a:bodyPr wrap="square" lIns="0" tIns="0" rIns="0" bIns="0" rtlCol="0" anchor="ctr"/>
          <a:lstStyle/>
          <a:p>
            <a:pPr marL="0" indent="0" algn="ctr">
              <a:buNone/>
            </a:pPr>
            <a:r>
              <a:rPr lang="en-US" sz="1800" dirty="0">
                <a:solidFill>
                  <a:srgbClr val="4B5563"/>
                </a:solidFill>
                <a:latin typeface="Karla" pitchFamily="34" charset="0"/>
                <a:ea typeface="Karla" pitchFamily="34" charset="-122"/>
                <a:cs typeface="Karla" pitchFamily="34" charset="-120"/>
              </a:rPr>
              <a:t>...and then validating the startup’s evidence plan, design controls/QMS maturity, and commercialization behavior are aligned with that path.</a:t>
            </a:r>
            <a:endParaRPr lang="en-US" sz="1800" dirty="0"/>
          </a:p>
        </p:txBody>
      </p:sp>
      <p:pic>
        <p:nvPicPr>
          <p:cNvPr id="19" name="Image 2" descr="preencoded.png"/>
          <p:cNvPicPr>
            <a:picLocks noChangeAspect="1"/>
          </p:cNvPicPr>
          <p:nvPr/>
        </p:nvPicPr>
        <p:blipFill>
          <a:blip r:embed="rId5"/>
          <a:srcRect l="-29487" r="-29487"/>
          <a:stretch/>
        </p:blipFill>
        <p:spPr>
          <a:xfrm>
            <a:off x="3000146" y="7342632"/>
            <a:ext cx="28346" cy="142646"/>
          </a:xfrm>
          <a:prstGeom prst="rect">
            <a:avLst/>
          </a:prstGeom>
        </p:spPr>
      </p:pic>
      <p:grpSp>
        <p:nvGrpSpPr>
          <p:cNvPr id="22" name="Group 21">
            <a:extLst>
              <a:ext uri="{FF2B5EF4-FFF2-40B4-BE49-F238E27FC236}">
                <a16:creationId xmlns:a16="http://schemas.microsoft.com/office/drawing/2014/main" id="{6740C027-DBBF-5228-4C3F-76035B404849}"/>
              </a:ext>
            </a:extLst>
          </p:cNvPr>
          <p:cNvGrpSpPr/>
          <p:nvPr/>
        </p:nvGrpSpPr>
        <p:grpSpPr>
          <a:xfrm>
            <a:off x="2467051" y="5193436"/>
            <a:ext cx="7334402" cy="972007"/>
            <a:chOff x="2545690" y="6870802"/>
            <a:chExt cx="7334402" cy="972007"/>
          </a:xfrm>
        </p:grpSpPr>
        <p:sp>
          <p:nvSpPr>
            <p:cNvPr id="17" name="Shape 13"/>
            <p:cNvSpPr/>
            <p:nvPr/>
          </p:nvSpPr>
          <p:spPr>
            <a:xfrm>
              <a:off x="2545690" y="6870802"/>
              <a:ext cx="7334402" cy="972007"/>
            </a:xfrm>
            <a:prstGeom prst="roundRect">
              <a:avLst>
                <a:gd name="adj" fmla="val 94073"/>
              </a:avLst>
            </a:prstGeom>
            <a:solidFill>
              <a:srgbClr val="1F2937"/>
            </a:solidFill>
            <a:ln/>
            <a:effectLst>
              <a:outerShdw blurRad="12700" dist="12700" dir="16200000" algn="bl" rotWithShape="0">
                <a:srgbClr val="000000">
                  <a:alpha val="75000"/>
                </a:srgbClr>
              </a:outerShdw>
            </a:effectLst>
          </p:spPr>
          <p:txBody>
            <a:bodyPr/>
            <a:lstStyle/>
            <a:p>
              <a:endParaRPr lang="en-US"/>
            </a:p>
          </p:txBody>
        </p:sp>
        <p:sp>
          <p:nvSpPr>
            <p:cNvPr id="18" name="Shape 14"/>
            <p:cNvSpPr/>
            <p:nvPr/>
          </p:nvSpPr>
          <p:spPr>
            <a:xfrm>
              <a:off x="2855671" y="7253935"/>
              <a:ext cx="314554" cy="314554"/>
            </a:xfrm>
            <a:prstGeom prst="roundRect">
              <a:avLst>
                <a:gd name="adj" fmla="val 290697"/>
              </a:avLst>
            </a:prstGeom>
            <a:solidFill>
              <a:srgbClr val="EF4444"/>
            </a:solidFill>
            <a:ln/>
          </p:spPr>
          <p:txBody>
            <a:bodyPr/>
            <a:lstStyle/>
            <a:p>
              <a:endParaRPr lang="en-US"/>
            </a:p>
          </p:txBody>
        </p:sp>
        <p:sp>
          <p:nvSpPr>
            <p:cNvPr id="20" name="Text 15"/>
            <p:cNvSpPr txBox="1"/>
            <p:nvPr/>
          </p:nvSpPr>
          <p:spPr>
            <a:xfrm>
              <a:off x="3311042" y="7059168"/>
              <a:ext cx="6253582" cy="590702"/>
            </a:xfrm>
            <a:prstGeom prst="rect">
              <a:avLst/>
            </a:prstGeom>
            <a:noFill/>
            <a:ln/>
          </p:spPr>
          <p:txBody>
            <a:bodyPr wrap="square" lIns="0" tIns="0" rIns="0" bIns="0" rtlCol="0" anchor="ctr"/>
            <a:lstStyle/>
            <a:p>
              <a:pPr marL="0" indent="0" algn="l">
                <a:buNone/>
              </a:pPr>
              <a:r>
                <a:rPr lang="en-US" sz="1300" dirty="0">
                  <a:solidFill>
                    <a:srgbClr val="FFFFFF"/>
                  </a:solidFill>
                  <a:latin typeface="Karla" pitchFamily="34" charset="0"/>
                  <a:ea typeface="Karla" pitchFamily="34" charset="-122"/>
                  <a:cs typeface="Karla" pitchFamily="34" charset="-120"/>
                </a:rPr>
                <a:t>Goal: Prevent "Regulatory Debt" — rework, unusable data, delayed submissions, enforcement risk.</a:t>
              </a:r>
              <a:endParaRPr lang="en-US" sz="1300" dirty="0"/>
            </a:p>
          </p:txBody>
        </p:sp>
      </p:grpSp>
      <p:sp>
        <p:nvSpPr>
          <p:cNvPr id="21" name="Shape 16"/>
          <p:cNvSpPr/>
          <p:nvPr/>
        </p:nvSpPr>
        <p:spPr>
          <a:xfrm>
            <a:off x="9753905" y="4419295"/>
            <a:ext cx="2438705" cy="2438705"/>
          </a:xfrm>
          <a:prstGeom prst="roundRect">
            <a:avLst>
              <a:gd name="adj" fmla="val 37495"/>
            </a:avLst>
          </a:prstGeom>
          <a:solidFill>
            <a:srgbClr val="0784BA">
              <a:alpha val="5000"/>
            </a:srgbClr>
          </a:solidFill>
          <a:ln/>
        </p:spPr>
        <p:txBody>
          <a:bodyPr/>
          <a:lstStyle/>
          <a:p>
            <a:endParaRPr lang="en-US"/>
          </a:p>
        </p:txBody>
      </p:sp>
      <p:sp>
        <p:nvSpPr>
          <p:cNvPr id="23" name="Text 5">
            <a:extLst>
              <a:ext uri="{FF2B5EF4-FFF2-40B4-BE49-F238E27FC236}">
                <a16:creationId xmlns:a16="http://schemas.microsoft.com/office/drawing/2014/main" id="{C38EBC4C-E2F7-EA51-24E8-34EE6EEB78C2}"/>
              </a:ext>
            </a:extLst>
          </p:cNvPr>
          <p:cNvSpPr txBox="1"/>
          <p:nvPr/>
        </p:nvSpPr>
        <p:spPr>
          <a:xfrm>
            <a:off x="11214659" y="323698"/>
            <a:ext cx="676656" cy="400507"/>
          </a:xfrm>
          <a:prstGeom prst="rect">
            <a:avLst/>
          </a:prstGeom>
          <a:noFill/>
          <a:ln/>
        </p:spPr>
        <p:txBody>
          <a:bodyPr wrap="square" lIns="0" tIns="0" rIns="0" bIns="0" rtlCol="0" anchor="ctr"/>
          <a:lstStyle/>
          <a:p>
            <a:pPr marL="0" indent="0" algn="r">
              <a:buNone/>
            </a:pPr>
            <a:r>
              <a:rPr lang="en-US" sz="2700" b="1" dirty="0">
                <a:solidFill>
                  <a:srgbClr val="9CA3AF">
                    <a:alpha val="30000"/>
                  </a:srgbClr>
                </a:solidFill>
                <a:latin typeface="Karla" pitchFamily="34" charset="0"/>
                <a:ea typeface="Karla" pitchFamily="34" charset="-122"/>
                <a:cs typeface="Karla" pitchFamily="34" charset="-120"/>
              </a:rPr>
              <a:t>07</a:t>
            </a:r>
            <a:endParaRPr lang="en-US" sz="27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3F4F6"/>
          </a:solidFill>
          <a:ln/>
        </p:spPr>
        <p:txBody>
          <a:bodyPr/>
          <a:lstStyle/>
          <a:p>
            <a:endParaRPr lang="en-US"/>
          </a:p>
        </p:txBody>
      </p:sp>
      <p:sp>
        <p:nvSpPr>
          <p:cNvPr id="3" name="Shape 1"/>
          <p:cNvSpPr/>
          <p:nvPr/>
        </p:nvSpPr>
        <p:spPr>
          <a:xfrm>
            <a:off x="9601" y="0"/>
            <a:ext cx="12191695" cy="6858000"/>
          </a:xfrm>
          <a:prstGeom prst="rect">
            <a:avLst/>
          </a:prstGeom>
          <a:solidFill>
            <a:srgbClr val="FFFFFF"/>
          </a:solidFill>
          <a:ln/>
          <a:effectLst>
            <a:outerShdw blurRad="12700" dist="12700" dir="16200000" algn="bl" rotWithShape="0">
              <a:srgbClr val="000000">
                <a:alpha val="75000"/>
              </a:srgbClr>
            </a:outerShdw>
          </a:effectLst>
        </p:spPr>
        <p:txBody>
          <a:bodyPr/>
          <a:lstStyle/>
          <a:p>
            <a:endParaRPr lang="en-US"/>
          </a:p>
        </p:txBody>
      </p:sp>
      <p:sp>
        <p:nvSpPr>
          <p:cNvPr id="4" name="Shape 2"/>
          <p:cNvSpPr/>
          <p:nvPr/>
        </p:nvSpPr>
        <p:spPr>
          <a:xfrm>
            <a:off x="0" y="1800225"/>
            <a:ext cx="12191695" cy="9144"/>
          </a:xfrm>
          <a:prstGeom prst="rect">
            <a:avLst/>
          </a:prstGeom>
          <a:solidFill>
            <a:srgbClr val="F3F4F6"/>
          </a:solidFill>
          <a:ln/>
        </p:spPr>
        <p:txBody>
          <a:bodyPr/>
          <a:lstStyle/>
          <a:p>
            <a:endParaRPr lang="en-US"/>
          </a:p>
        </p:txBody>
      </p:sp>
      <p:pic>
        <p:nvPicPr>
          <p:cNvPr id="5" name="Image 0" descr="preencoded.png"/>
          <p:cNvPicPr>
            <a:picLocks noChangeAspect="1"/>
          </p:cNvPicPr>
          <p:nvPr/>
        </p:nvPicPr>
        <p:blipFill>
          <a:blip r:embed="rId3"/>
          <a:srcRect l="8984" r="8984"/>
          <a:stretch/>
        </p:blipFill>
        <p:spPr>
          <a:xfrm>
            <a:off x="457200" y="381305"/>
            <a:ext cx="381305" cy="381305"/>
          </a:xfrm>
          <a:prstGeom prst="rect">
            <a:avLst/>
          </a:prstGeom>
        </p:spPr>
      </p:pic>
      <p:sp>
        <p:nvSpPr>
          <p:cNvPr id="6" name="Text 3"/>
          <p:cNvSpPr txBox="1"/>
          <p:nvPr/>
        </p:nvSpPr>
        <p:spPr>
          <a:xfrm>
            <a:off x="952805" y="362102"/>
            <a:ext cx="581558" cy="181051"/>
          </a:xfrm>
          <a:prstGeom prst="rect">
            <a:avLst/>
          </a:prstGeom>
          <a:noFill/>
          <a:ln/>
        </p:spPr>
        <p:txBody>
          <a:bodyPr wrap="square" lIns="0" tIns="0" rIns="0" bIns="0" rtlCol="0" anchor="ctr"/>
          <a:lstStyle/>
          <a:p>
            <a:pPr marL="0" indent="0" algn="l">
              <a:buNone/>
            </a:pPr>
            <a:r>
              <a:rPr lang="en-US" sz="1200" b="1" dirty="0">
                <a:solidFill>
                  <a:srgbClr val="111827"/>
                </a:solidFill>
                <a:latin typeface="Tenor Sans" pitchFamily="34" charset="0"/>
                <a:ea typeface="Tenor Sans" pitchFamily="34" charset="-122"/>
                <a:cs typeface="Tenor Sans" pitchFamily="34" charset="-120"/>
              </a:rPr>
              <a:t>APSIS</a:t>
            </a:r>
            <a:endParaRPr lang="en-US" sz="1200" dirty="0"/>
          </a:p>
        </p:txBody>
      </p:sp>
      <p:sp>
        <p:nvSpPr>
          <p:cNvPr id="7" name="Text 4"/>
          <p:cNvSpPr txBox="1"/>
          <p:nvPr/>
        </p:nvSpPr>
        <p:spPr>
          <a:xfrm>
            <a:off x="952805" y="552298"/>
            <a:ext cx="1619402" cy="181051"/>
          </a:xfrm>
          <a:prstGeom prst="rect">
            <a:avLst/>
          </a:prstGeom>
          <a:noFill/>
          <a:ln/>
        </p:spPr>
        <p:txBody>
          <a:bodyPr wrap="square" lIns="0" tIns="0" rIns="0" bIns="0" rtlCol="0" anchor="ctr"/>
          <a:lstStyle/>
          <a:p>
            <a:pPr marL="0" indent="0" algn="l">
              <a:buNone/>
            </a:pPr>
            <a:r>
              <a:rPr lang="en-US" sz="1200" dirty="0">
                <a:solidFill>
                  <a:srgbClr val="6B7280"/>
                </a:solidFill>
                <a:latin typeface="Karla" pitchFamily="34" charset="0"/>
                <a:ea typeface="Karla" pitchFamily="34" charset="-122"/>
                <a:cs typeface="Karla" pitchFamily="34" charset="-120"/>
              </a:rPr>
              <a:t>CONSULTING GROUP</a:t>
            </a:r>
            <a:endParaRPr lang="en-US" sz="1200" dirty="0"/>
          </a:p>
        </p:txBody>
      </p:sp>
      <p:sp>
        <p:nvSpPr>
          <p:cNvPr id="8" name="Text 5"/>
          <p:cNvSpPr txBox="1"/>
          <p:nvPr/>
        </p:nvSpPr>
        <p:spPr>
          <a:xfrm>
            <a:off x="457200" y="981151"/>
            <a:ext cx="4353458" cy="400507"/>
          </a:xfrm>
          <a:prstGeom prst="rect">
            <a:avLst/>
          </a:prstGeom>
          <a:noFill/>
          <a:ln/>
        </p:spPr>
        <p:txBody>
          <a:bodyPr wrap="square" lIns="0" tIns="0" rIns="0" bIns="0" rtlCol="0" anchor="ctr"/>
          <a:lstStyle/>
          <a:p>
            <a:pPr marL="0" indent="0" algn="l">
              <a:buNone/>
            </a:pPr>
            <a:r>
              <a:rPr lang="en-US" sz="2700" dirty="0">
                <a:solidFill>
                  <a:srgbClr val="111827"/>
                </a:solidFill>
                <a:latin typeface="Tenor Sans" pitchFamily="34" charset="0"/>
                <a:ea typeface="Tenor Sans" pitchFamily="34" charset="-122"/>
                <a:cs typeface="Tenor Sans" pitchFamily="34" charset="-120"/>
              </a:rPr>
              <a:t>In scope vs out of scope</a:t>
            </a:r>
            <a:endParaRPr lang="en-US" sz="2700" dirty="0"/>
          </a:p>
        </p:txBody>
      </p:sp>
      <p:sp>
        <p:nvSpPr>
          <p:cNvPr id="9" name="Text 6"/>
          <p:cNvSpPr txBox="1"/>
          <p:nvPr/>
        </p:nvSpPr>
        <p:spPr>
          <a:xfrm>
            <a:off x="457199" y="1466697"/>
            <a:ext cx="7743825" cy="229285"/>
          </a:xfrm>
          <a:prstGeom prst="rect">
            <a:avLst/>
          </a:prstGeom>
          <a:noFill/>
          <a:ln/>
        </p:spPr>
        <p:txBody>
          <a:bodyPr wrap="square" lIns="0" tIns="0" rIns="0" bIns="0" rtlCol="0" anchor="ctr"/>
          <a:lstStyle/>
          <a:p>
            <a:pPr marL="0" indent="0" algn="l">
              <a:buNone/>
            </a:pPr>
            <a:r>
              <a:rPr lang="en-US" sz="1500" dirty="0">
                <a:solidFill>
                  <a:srgbClr val="6B7280"/>
                </a:solidFill>
                <a:latin typeface="Karla" pitchFamily="34" charset="0"/>
                <a:ea typeface="Karla" pitchFamily="34" charset="-122"/>
                <a:cs typeface="Karla" pitchFamily="34" charset="-120"/>
              </a:rPr>
              <a:t>We will focus on regulatory risk drivers not general VC diligence</a:t>
            </a:r>
            <a:endParaRPr lang="en-US" sz="1500" dirty="0"/>
          </a:p>
        </p:txBody>
      </p:sp>
      <p:sp>
        <p:nvSpPr>
          <p:cNvPr id="10" name="Text 7"/>
          <p:cNvSpPr txBox="1"/>
          <p:nvPr/>
        </p:nvSpPr>
        <p:spPr>
          <a:xfrm>
            <a:off x="11296498" y="371246"/>
            <a:ext cx="705002" cy="400507"/>
          </a:xfrm>
          <a:prstGeom prst="rect">
            <a:avLst/>
          </a:prstGeom>
          <a:noFill/>
          <a:ln/>
        </p:spPr>
        <p:txBody>
          <a:bodyPr wrap="square" lIns="0" tIns="0" rIns="0" bIns="0" rtlCol="0" anchor="ctr"/>
          <a:lstStyle/>
          <a:p>
            <a:pPr marL="0" indent="0" algn="r">
              <a:buNone/>
            </a:pPr>
            <a:r>
              <a:rPr lang="en-US" sz="2700" b="1" dirty="0">
                <a:solidFill>
                  <a:srgbClr val="9CA3AF">
                    <a:alpha val="20000"/>
                  </a:srgbClr>
                </a:solidFill>
                <a:latin typeface="Karla" pitchFamily="34" charset="0"/>
                <a:ea typeface="Karla" pitchFamily="34" charset="-122"/>
                <a:cs typeface="Karla" pitchFamily="34" charset="-120"/>
              </a:rPr>
              <a:t>08</a:t>
            </a:r>
            <a:endParaRPr lang="en-US" sz="2700" dirty="0"/>
          </a:p>
        </p:txBody>
      </p:sp>
      <p:sp>
        <p:nvSpPr>
          <p:cNvPr id="11" name="Shape 8"/>
          <p:cNvSpPr/>
          <p:nvPr/>
        </p:nvSpPr>
        <p:spPr>
          <a:xfrm>
            <a:off x="0" y="1952244"/>
            <a:ext cx="6096305" cy="5372100"/>
          </a:xfrm>
          <a:prstGeom prst="rect">
            <a:avLst/>
          </a:prstGeom>
          <a:solidFill>
            <a:srgbClr val="EFF6FF">
              <a:alpha val="30000"/>
            </a:srgbClr>
          </a:solidFill>
          <a:ln/>
        </p:spPr>
        <p:txBody>
          <a:bodyPr/>
          <a:lstStyle/>
          <a:p>
            <a:endParaRPr lang="en-US"/>
          </a:p>
        </p:txBody>
      </p:sp>
      <p:sp>
        <p:nvSpPr>
          <p:cNvPr id="12" name="Shape 9"/>
          <p:cNvSpPr/>
          <p:nvPr/>
        </p:nvSpPr>
        <p:spPr>
          <a:xfrm>
            <a:off x="457200" y="2266569"/>
            <a:ext cx="381305" cy="381305"/>
          </a:xfrm>
          <a:prstGeom prst="roundRect">
            <a:avLst>
              <a:gd name="adj" fmla="val 239808"/>
            </a:avLst>
          </a:prstGeom>
          <a:solidFill>
            <a:srgbClr val="1E997C"/>
          </a:solidFill>
          <a:ln/>
        </p:spPr>
        <p:txBody>
          <a:bodyPr/>
          <a:lstStyle/>
          <a:p>
            <a:endParaRPr lang="en-US"/>
          </a:p>
        </p:txBody>
      </p:sp>
      <p:pic>
        <p:nvPicPr>
          <p:cNvPr id="13" name="Image 1" descr="preencoded.png"/>
          <p:cNvPicPr>
            <a:picLocks noChangeAspect="1"/>
          </p:cNvPicPr>
          <p:nvPr/>
        </p:nvPicPr>
        <p:blipFill>
          <a:blip r:embed="rId4"/>
          <a:srcRect/>
          <a:stretch/>
        </p:blipFill>
        <p:spPr>
          <a:xfrm>
            <a:off x="552298" y="2362581"/>
            <a:ext cx="190195" cy="190195"/>
          </a:xfrm>
          <a:prstGeom prst="rect">
            <a:avLst/>
          </a:prstGeom>
        </p:spPr>
      </p:pic>
      <p:sp>
        <p:nvSpPr>
          <p:cNvPr id="14" name="Text 10"/>
          <p:cNvSpPr txBox="1"/>
          <p:nvPr/>
        </p:nvSpPr>
        <p:spPr>
          <a:xfrm>
            <a:off x="952805" y="2324176"/>
            <a:ext cx="1381658" cy="267005"/>
          </a:xfrm>
          <a:prstGeom prst="rect">
            <a:avLst/>
          </a:prstGeom>
          <a:noFill/>
          <a:ln/>
        </p:spPr>
        <p:txBody>
          <a:bodyPr wrap="square" lIns="0" tIns="0" rIns="0" bIns="0" rtlCol="0" anchor="ctr"/>
          <a:lstStyle/>
          <a:p>
            <a:pPr marL="0" indent="0" algn="l">
              <a:buNone/>
            </a:pPr>
            <a:r>
              <a:rPr lang="en-US" sz="1800" b="1" dirty="0">
                <a:solidFill>
                  <a:srgbClr val="0784BA"/>
                </a:solidFill>
                <a:latin typeface="Tenor Sans" pitchFamily="34" charset="0"/>
                <a:ea typeface="Tenor Sans" pitchFamily="34" charset="-122"/>
                <a:cs typeface="Tenor Sans" pitchFamily="34" charset="-120"/>
              </a:rPr>
              <a:t>IN SCOPE</a:t>
            </a:r>
            <a:endParaRPr lang="en-US" sz="1800" dirty="0"/>
          </a:p>
        </p:txBody>
      </p:sp>
      <p:pic>
        <p:nvPicPr>
          <p:cNvPr id="15" name="Image 2" descr="preencoded.png"/>
          <p:cNvPicPr>
            <a:picLocks noChangeAspect="1"/>
          </p:cNvPicPr>
          <p:nvPr/>
        </p:nvPicPr>
        <p:blipFill>
          <a:blip r:embed="rId5"/>
          <a:srcRect l="-760" r="-760"/>
          <a:stretch/>
        </p:blipFill>
        <p:spPr>
          <a:xfrm>
            <a:off x="457200" y="3009976"/>
            <a:ext cx="152705" cy="171907"/>
          </a:xfrm>
          <a:prstGeom prst="rect">
            <a:avLst/>
          </a:prstGeom>
        </p:spPr>
      </p:pic>
      <p:sp>
        <p:nvSpPr>
          <p:cNvPr id="16" name="Text 11"/>
          <p:cNvSpPr txBox="1"/>
          <p:nvPr/>
        </p:nvSpPr>
        <p:spPr>
          <a:xfrm>
            <a:off x="761695" y="2981630"/>
            <a:ext cx="4644238" cy="210312"/>
          </a:xfrm>
          <a:prstGeom prst="rect">
            <a:avLst/>
          </a:prstGeom>
          <a:noFill/>
          <a:ln/>
        </p:spPr>
        <p:txBody>
          <a:bodyPr wrap="square" lIns="0" tIns="0" rIns="0" bIns="0" rtlCol="0" anchor="ctr"/>
          <a:lstStyle/>
          <a:p>
            <a:pPr marL="0" indent="0" algn="l">
              <a:buNone/>
            </a:pPr>
            <a:r>
              <a:rPr lang="en-US" sz="1300" dirty="0">
                <a:solidFill>
                  <a:srgbClr val="374151"/>
                </a:solidFill>
                <a:latin typeface="Karla" pitchFamily="34" charset="0"/>
                <a:ea typeface="Karla" pitchFamily="34" charset="-122"/>
                <a:cs typeface="Karla" pitchFamily="34" charset="-120"/>
              </a:rPr>
              <a:t>Claims ↔ intended use ↔ marketing language alignment</a:t>
            </a:r>
            <a:endParaRPr lang="en-US" sz="1300" dirty="0"/>
          </a:p>
        </p:txBody>
      </p:sp>
      <p:pic>
        <p:nvPicPr>
          <p:cNvPr id="17" name="Image 3" descr="preencoded.png"/>
          <p:cNvPicPr>
            <a:picLocks noChangeAspect="1"/>
          </p:cNvPicPr>
          <p:nvPr/>
        </p:nvPicPr>
        <p:blipFill>
          <a:blip r:embed="rId5"/>
          <a:srcRect l="-760" r="-760"/>
          <a:stretch/>
        </p:blipFill>
        <p:spPr>
          <a:xfrm>
            <a:off x="457200" y="3505581"/>
            <a:ext cx="152705" cy="171907"/>
          </a:xfrm>
          <a:prstGeom prst="rect">
            <a:avLst/>
          </a:prstGeom>
        </p:spPr>
      </p:pic>
      <p:sp>
        <p:nvSpPr>
          <p:cNvPr id="18" name="Text 12"/>
          <p:cNvSpPr txBox="1"/>
          <p:nvPr/>
        </p:nvSpPr>
        <p:spPr>
          <a:xfrm>
            <a:off x="761695" y="3476320"/>
            <a:ext cx="4301338" cy="210312"/>
          </a:xfrm>
          <a:prstGeom prst="rect">
            <a:avLst/>
          </a:prstGeom>
          <a:noFill/>
          <a:ln/>
        </p:spPr>
        <p:txBody>
          <a:bodyPr wrap="square" lIns="0" tIns="0" rIns="0" bIns="0" rtlCol="0" anchor="ctr"/>
          <a:lstStyle/>
          <a:p>
            <a:pPr marL="0" indent="0" algn="l">
              <a:buNone/>
            </a:pPr>
            <a:r>
              <a:rPr lang="en-US" sz="1300" dirty="0">
                <a:solidFill>
                  <a:srgbClr val="374151"/>
                </a:solidFill>
                <a:latin typeface="Karla" pitchFamily="34" charset="0"/>
                <a:ea typeface="Karla" pitchFamily="34" charset="-122"/>
                <a:cs typeface="Karla" pitchFamily="34" charset="-120"/>
              </a:rPr>
              <a:t>Pathway prediction: Class I/II/III; 510(k)/De Novo/PMA</a:t>
            </a:r>
            <a:endParaRPr lang="en-US" sz="1300" dirty="0"/>
          </a:p>
        </p:txBody>
      </p:sp>
      <p:pic>
        <p:nvPicPr>
          <p:cNvPr id="19" name="Image 4" descr="preencoded.png"/>
          <p:cNvPicPr>
            <a:picLocks noChangeAspect="1"/>
          </p:cNvPicPr>
          <p:nvPr/>
        </p:nvPicPr>
        <p:blipFill>
          <a:blip r:embed="rId5"/>
          <a:srcRect l="-760" r="-760"/>
          <a:stretch/>
        </p:blipFill>
        <p:spPr>
          <a:xfrm>
            <a:off x="457200" y="4000271"/>
            <a:ext cx="152705" cy="171907"/>
          </a:xfrm>
          <a:prstGeom prst="rect">
            <a:avLst/>
          </a:prstGeom>
        </p:spPr>
      </p:pic>
      <p:sp>
        <p:nvSpPr>
          <p:cNvPr id="20" name="Text 13"/>
          <p:cNvSpPr txBox="1"/>
          <p:nvPr/>
        </p:nvSpPr>
        <p:spPr>
          <a:xfrm>
            <a:off x="761695" y="3971925"/>
            <a:ext cx="4644238" cy="476402"/>
          </a:xfrm>
          <a:prstGeom prst="rect">
            <a:avLst/>
          </a:prstGeom>
          <a:noFill/>
          <a:ln/>
        </p:spPr>
        <p:txBody>
          <a:bodyPr wrap="square" lIns="0" tIns="0" rIns="0" bIns="0" rtlCol="0" anchor="ctr"/>
          <a:lstStyle/>
          <a:p>
            <a:pPr marL="0" indent="0" algn="l">
              <a:buNone/>
            </a:pPr>
            <a:r>
              <a:rPr lang="en-US" sz="1300" dirty="0">
                <a:solidFill>
                  <a:srgbClr val="374151"/>
                </a:solidFill>
                <a:latin typeface="Karla" pitchFamily="34" charset="0"/>
                <a:ea typeface="Karla" pitchFamily="34" charset="-122"/>
                <a:cs typeface="Karla" pitchFamily="34" charset="-120"/>
              </a:rPr>
              <a:t>Evidence plan: bench, software V&amp;V, HF, cyber, clinical (as needed)</a:t>
            </a:r>
            <a:endParaRPr lang="en-US" sz="1300" dirty="0"/>
          </a:p>
        </p:txBody>
      </p:sp>
      <p:pic>
        <p:nvPicPr>
          <p:cNvPr id="21" name="Image 5" descr="preencoded.png"/>
          <p:cNvPicPr>
            <a:picLocks noChangeAspect="1"/>
          </p:cNvPicPr>
          <p:nvPr/>
        </p:nvPicPr>
        <p:blipFill>
          <a:blip r:embed="rId5"/>
          <a:srcRect l="-760" r="-760"/>
          <a:stretch/>
        </p:blipFill>
        <p:spPr>
          <a:xfrm>
            <a:off x="457200" y="4762881"/>
            <a:ext cx="152705" cy="171907"/>
          </a:xfrm>
          <a:prstGeom prst="rect">
            <a:avLst/>
          </a:prstGeom>
        </p:spPr>
      </p:pic>
      <p:sp>
        <p:nvSpPr>
          <p:cNvPr id="22" name="Text 14"/>
          <p:cNvSpPr txBox="1"/>
          <p:nvPr/>
        </p:nvSpPr>
        <p:spPr>
          <a:xfrm>
            <a:off x="761695" y="4733620"/>
            <a:ext cx="3290926" cy="210312"/>
          </a:xfrm>
          <a:prstGeom prst="rect">
            <a:avLst/>
          </a:prstGeom>
          <a:noFill/>
          <a:ln/>
        </p:spPr>
        <p:txBody>
          <a:bodyPr wrap="square" lIns="0" tIns="0" rIns="0" bIns="0" rtlCol="0" anchor="ctr"/>
          <a:lstStyle/>
          <a:p>
            <a:pPr marL="0" indent="0" algn="l">
              <a:buNone/>
            </a:pPr>
            <a:r>
              <a:rPr lang="en-US" sz="1300" dirty="0">
                <a:solidFill>
                  <a:srgbClr val="374151"/>
                </a:solidFill>
                <a:latin typeface="Karla" pitchFamily="34" charset="0"/>
                <a:ea typeface="Karla" pitchFamily="34" charset="-122"/>
                <a:cs typeface="Karla" pitchFamily="34" charset="-120"/>
              </a:rPr>
              <a:t>QMS/design controls readiness by stage</a:t>
            </a:r>
            <a:endParaRPr lang="en-US" sz="1300" dirty="0"/>
          </a:p>
        </p:txBody>
      </p:sp>
      <p:pic>
        <p:nvPicPr>
          <p:cNvPr id="23" name="Image 6" descr="preencoded.png"/>
          <p:cNvPicPr>
            <a:picLocks noChangeAspect="1"/>
          </p:cNvPicPr>
          <p:nvPr/>
        </p:nvPicPr>
        <p:blipFill>
          <a:blip r:embed="rId5"/>
          <a:srcRect l="-760" r="-760"/>
          <a:stretch/>
        </p:blipFill>
        <p:spPr>
          <a:xfrm>
            <a:off x="457200" y="5257571"/>
            <a:ext cx="152705" cy="171907"/>
          </a:xfrm>
          <a:prstGeom prst="rect">
            <a:avLst/>
          </a:prstGeom>
        </p:spPr>
      </p:pic>
      <p:sp>
        <p:nvSpPr>
          <p:cNvPr id="24" name="Text 15"/>
          <p:cNvSpPr txBox="1"/>
          <p:nvPr/>
        </p:nvSpPr>
        <p:spPr>
          <a:xfrm>
            <a:off x="761695" y="5229225"/>
            <a:ext cx="4253789" cy="476402"/>
          </a:xfrm>
          <a:prstGeom prst="rect">
            <a:avLst/>
          </a:prstGeom>
          <a:noFill/>
          <a:ln/>
        </p:spPr>
        <p:txBody>
          <a:bodyPr wrap="square" lIns="0" tIns="0" rIns="0" bIns="0" rtlCol="0" anchor="ctr"/>
          <a:lstStyle/>
          <a:p>
            <a:pPr marL="0" indent="0" algn="l">
              <a:buNone/>
            </a:pPr>
            <a:r>
              <a:rPr lang="en-US" sz="1300" dirty="0">
                <a:solidFill>
                  <a:srgbClr val="374151"/>
                </a:solidFill>
                <a:latin typeface="Karla" pitchFamily="34" charset="0"/>
                <a:ea typeface="Karla" pitchFamily="34" charset="-122"/>
                <a:cs typeface="Karla" pitchFamily="34" charset="-120"/>
              </a:rPr>
              <a:t>Unauthorized markets / promotion risk (apps, pilots, disclaimers)</a:t>
            </a:r>
            <a:endParaRPr lang="en-US" sz="1300" dirty="0"/>
          </a:p>
        </p:txBody>
      </p:sp>
      <p:sp>
        <p:nvSpPr>
          <p:cNvPr id="25" name="Shape 16"/>
          <p:cNvSpPr/>
          <p:nvPr/>
        </p:nvSpPr>
        <p:spPr>
          <a:xfrm>
            <a:off x="6096305" y="2266569"/>
            <a:ext cx="9144" cy="4457700"/>
          </a:xfrm>
          <a:prstGeom prst="rect">
            <a:avLst/>
          </a:prstGeom>
          <a:solidFill>
            <a:srgbClr val="E5E7EB"/>
          </a:solidFill>
          <a:ln/>
        </p:spPr>
        <p:txBody>
          <a:bodyPr/>
          <a:lstStyle/>
          <a:p>
            <a:endParaRPr lang="en-US"/>
          </a:p>
        </p:txBody>
      </p:sp>
      <p:sp>
        <p:nvSpPr>
          <p:cNvPr id="26" name="Shape 17"/>
          <p:cNvSpPr/>
          <p:nvPr/>
        </p:nvSpPr>
        <p:spPr>
          <a:xfrm>
            <a:off x="6057900" y="2710053"/>
            <a:ext cx="38405" cy="4028846"/>
          </a:xfrm>
          <a:prstGeom prst="rect">
            <a:avLst/>
          </a:prstGeom>
          <a:solidFill>
            <a:srgbClr val="DC3545">
              <a:alpha val="80000"/>
            </a:srgbClr>
          </a:solidFill>
          <a:ln/>
        </p:spPr>
        <p:txBody>
          <a:bodyPr/>
          <a:lstStyle/>
          <a:p>
            <a:endParaRPr lang="en-US"/>
          </a:p>
        </p:txBody>
      </p:sp>
      <p:sp>
        <p:nvSpPr>
          <p:cNvPr id="27" name="Shape 18"/>
          <p:cNvSpPr/>
          <p:nvPr/>
        </p:nvSpPr>
        <p:spPr>
          <a:xfrm>
            <a:off x="6096305" y="1809369"/>
            <a:ext cx="5905195" cy="4929530"/>
          </a:xfrm>
          <a:prstGeom prst="rect">
            <a:avLst/>
          </a:prstGeom>
          <a:solidFill>
            <a:srgbClr val="FFFFFF"/>
          </a:solidFill>
          <a:ln/>
        </p:spPr>
        <p:txBody>
          <a:bodyPr/>
          <a:lstStyle/>
          <a:p>
            <a:endParaRPr lang="en-US"/>
          </a:p>
        </p:txBody>
      </p:sp>
      <p:sp>
        <p:nvSpPr>
          <p:cNvPr id="28" name="Shape 19"/>
          <p:cNvSpPr/>
          <p:nvPr/>
        </p:nvSpPr>
        <p:spPr>
          <a:xfrm>
            <a:off x="6705295" y="2266569"/>
            <a:ext cx="381305" cy="381305"/>
          </a:xfrm>
          <a:prstGeom prst="roundRect">
            <a:avLst>
              <a:gd name="adj" fmla="val 239808"/>
            </a:avLst>
          </a:prstGeom>
          <a:solidFill>
            <a:srgbClr val="F3F4F6"/>
          </a:solidFill>
          <a:ln/>
        </p:spPr>
        <p:txBody>
          <a:bodyPr/>
          <a:lstStyle/>
          <a:p>
            <a:endParaRPr lang="en-US"/>
          </a:p>
        </p:txBody>
      </p:sp>
      <p:pic>
        <p:nvPicPr>
          <p:cNvPr id="29" name="Image 7" descr="preencoded.png"/>
          <p:cNvPicPr>
            <a:picLocks noChangeAspect="1"/>
          </p:cNvPicPr>
          <p:nvPr/>
        </p:nvPicPr>
        <p:blipFill>
          <a:blip r:embed="rId6"/>
          <a:srcRect/>
          <a:stretch/>
        </p:blipFill>
        <p:spPr>
          <a:xfrm>
            <a:off x="6801307" y="2362581"/>
            <a:ext cx="190195" cy="190195"/>
          </a:xfrm>
          <a:prstGeom prst="rect">
            <a:avLst/>
          </a:prstGeom>
        </p:spPr>
      </p:pic>
      <p:sp>
        <p:nvSpPr>
          <p:cNvPr id="30" name="Text 20"/>
          <p:cNvSpPr txBox="1"/>
          <p:nvPr/>
        </p:nvSpPr>
        <p:spPr>
          <a:xfrm>
            <a:off x="7200900" y="2324176"/>
            <a:ext cx="2048256" cy="267005"/>
          </a:xfrm>
          <a:prstGeom prst="rect">
            <a:avLst/>
          </a:prstGeom>
          <a:noFill/>
          <a:ln/>
        </p:spPr>
        <p:txBody>
          <a:bodyPr wrap="square" lIns="0" tIns="0" rIns="0" bIns="0" rtlCol="0" anchor="ctr"/>
          <a:lstStyle/>
          <a:p>
            <a:pPr marL="0" indent="0" algn="l">
              <a:buNone/>
            </a:pPr>
            <a:r>
              <a:rPr lang="en-US" sz="1800" b="1" dirty="0">
                <a:solidFill>
                  <a:srgbClr val="9CA3AF"/>
                </a:solidFill>
                <a:latin typeface="Tenor Sans" pitchFamily="34" charset="0"/>
                <a:ea typeface="Tenor Sans" pitchFamily="34" charset="-122"/>
                <a:cs typeface="Tenor Sans" pitchFamily="34" charset="-120"/>
              </a:rPr>
              <a:t>OUT OF SCOPE</a:t>
            </a:r>
            <a:endParaRPr lang="en-US" sz="1800" dirty="0"/>
          </a:p>
        </p:txBody>
      </p:sp>
      <p:pic>
        <p:nvPicPr>
          <p:cNvPr id="31" name="Image 8" descr="preencoded.png"/>
          <p:cNvPicPr>
            <a:picLocks noChangeAspect="1"/>
          </p:cNvPicPr>
          <p:nvPr/>
        </p:nvPicPr>
        <p:blipFill>
          <a:blip r:embed="rId7">
            <a:alphaModFix amt="70000"/>
          </a:blip>
          <a:srcRect l="-1773" r="-1773"/>
          <a:stretch/>
        </p:blipFill>
        <p:spPr>
          <a:xfrm>
            <a:off x="6705295" y="3009976"/>
            <a:ext cx="133502" cy="171907"/>
          </a:xfrm>
          <a:prstGeom prst="rect">
            <a:avLst/>
          </a:prstGeom>
        </p:spPr>
      </p:pic>
      <p:sp>
        <p:nvSpPr>
          <p:cNvPr id="32" name="Text 21"/>
          <p:cNvSpPr txBox="1"/>
          <p:nvPr/>
        </p:nvSpPr>
        <p:spPr>
          <a:xfrm>
            <a:off x="6991502" y="2981630"/>
            <a:ext cx="4614977" cy="476402"/>
          </a:xfrm>
          <a:prstGeom prst="rect">
            <a:avLst/>
          </a:prstGeom>
          <a:noFill/>
          <a:ln/>
        </p:spPr>
        <p:txBody>
          <a:bodyPr wrap="square" lIns="0" tIns="0" rIns="0" bIns="0" rtlCol="0" anchor="ctr"/>
          <a:lstStyle/>
          <a:p>
            <a:pPr marL="0" indent="0" algn="l">
              <a:buNone/>
            </a:pPr>
            <a:r>
              <a:rPr lang="en-US" sz="1300" dirty="0">
                <a:solidFill>
                  <a:srgbClr val="6B7280">
                    <a:alpha val="70000"/>
                  </a:srgbClr>
                </a:solidFill>
                <a:latin typeface="Karla" pitchFamily="34" charset="0"/>
                <a:ea typeface="Karla" pitchFamily="34" charset="-122"/>
                <a:cs typeface="Karla" pitchFamily="34" charset="-120"/>
              </a:rPr>
              <a:t>TAM/SAM/SOM; segmentation; positioning; pricing; sales strategy</a:t>
            </a:r>
            <a:endParaRPr lang="en-US" sz="1300" dirty="0"/>
          </a:p>
        </p:txBody>
      </p:sp>
      <p:pic>
        <p:nvPicPr>
          <p:cNvPr id="33" name="Image 9" descr="preencoded.png"/>
          <p:cNvPicPr>
            <a:picLocks noChangeAspect="1"/>
          </p:cNvPicPr>
          <p:nvPr/>
        </p:nvPicPr>
        <p:blipFill>
          <a:blip r:embed="rId7">
            <a:alphaModFix amt="70000"/>
          </a:blip>
          <a:srcRect l="-1773" r="-1773"/>
          <a:stretch/>
        </p:blipFill>
        <p:spPr>
          <a:xfrm>
            <a:off x="6705295" y="3771671"/>
            <a:ext cx="133502" cy="171907"/>
          </a:xfrm>
          <a:prstGeom prst="rect">
            <a:avLst/>
          </a:prstGeom>
        </p:spPr>
      </p:pic>
      <p:sp>
        <p:nvSpPr>
          <p:cNvPr id="34" name="Text 22"/>
          <p:cNvSpPr txBox="1"/>
          <p:nvPr/>
        </p:nvSpPr>
        <p:spPr>
          <a:xfrm>
            <a:off x="6991502" y="3743325"/>
            <a:ext cx="4548226" cy="476402"/>
          </a:xfrm>
          <a:prstGeom prst="rect">
            <a:avLst/>
          </a:prstGeom>
          <a:noFill/>
          <a:ln/>
        </p:spPr>
        <p:txBody>
          <a:bodyPr wrap="square" lIns="0" tIns="0" rIns="0" bIns="0" rtlCol="0" anchor="ctr"/>
          <a:lstStyle/>
          <a:p>
            <a:pPr marL="0" indent="0" algn="l">
              <a:buNone/>
            </a:pPr>
            <a:r>
              <a:rPr lang="en-US" sz="1300" dirty="0">
                <a:solidFill>
                  <a:srgbClr val="6B7280">
                    <a:alpha val="70000"/>
                  </a:srgbClr>
                </a:solidFill>
                <a:latin typeface="Karla" pitchFamily="34" charset="0"/>
                <a:ea typeface="Karla" pitchFamily="34" charset="-122"/>
                <a:cs typeface="Karla" pitchFamily="34" charset="-120"/>
              </a:rPr>
              <a:t>Reimbursement (except where it forces claims/evidence choices)</a:t>
            </a:r>
            <a:endParaRPr lang="en-US" sz="1300" dirty="0"/>
          </a:p>
        </p:txBody>
      </p:sp>
      <p:pic>
        <p:nvPicPr>
          <p:cNvPr id="35" name="Image 10" descr="preencoded.png"/>
          <p:cNvPicPr>
            <a:picLocks noChangeAspect="1"/>
          </p:cNvPicPr>
          <p:nvPr/>
        </p:nvPicPr>
        <p:blipFill>
          <a:blip r:embed="rId7">
            <a:alphaModFix amt="70000"/>
          </a:blip>
          <a:srcRect l="-1773" r="-1773"/>
          <a:stretch/>
        </p:blipFill>
        <p:spPr>
          <a:xfrm>
            <a:off x="6705295" y="4534281"/>
            <a:ext cx="133502" cy="171907"/>
          </a:xfrm>
          <a:prstGeom prst="rect">
            <a:avLst/>
          </a:prstGeom>
        </p:spPr>
      </p:pic>
      <p:sp>
        <p:nvSpPr>
          <p:cNvPr id="36" name="Text 23"/>
          <p:cNvSpPr txBox="1"/>
          <p:nvPr/>
        </p:nvSpPr>
        <p:spPr>
          <a:xfrm>
            <a:off x="6991502" y="4505020"/>
            <a:ext cx="4500677" cy="476402"/>
          </a:xfrm>
          <a:prstGeom prst="rect">
            <a:avLst/>
          </a:prstGeom>
          <a:noFill/>
          <a:ln/>
        </p:spPr>
        <p:txBody>
          <a:bodyPr wrap="square" lIns="0" tIns="0" rIns="0" bIns="0" rtlCol="0" anchor="ctr"/>
          <a:lstStyle/>
          <a:p>
            <a:pPr marL="0" indent="0" algn="l">
              <a:buNone/>
            </a:pPr>
            <a:r>
              <a:rPr lang="en-US" sz="1300" dirty="0">
                <a:solidFill>
                  <a:srgbClr val="6B7280">
                    <a:alpha val="70000"/>
                  </a:srgbClr>
                </a:solidFill>
                <a:latin typeface="Karla" pitchFamily="34" charset="0"/>
                <a:ea typeface="Karla" pitchFamily="34" charset="-122"/>
                <a:cs typeface="Karla" pitchFamily="34" charset="-120"/>
              </a:rPr>
              <a:t>Detailed financial modeling, valuation, term sheets, exit strategy</a:t>
            </a:r>
            <a:endParaRPr lang="en-US" sz="1300" dirty="0"/>
          </a:p>
        </p:txBody>
      </p:sp>
      <p:grpSp>
        <p:nvGrpSpPr>
          <p:cNvPr id="43" name="Group 42">
            <a:extLst>
              <a:ext uri="{FF2B5EF4-FFF2-40B4-BE49-F238E27FC236}">
                <a16:creationId xmlns:a16="http://schemas.microsoft.com/office/drawing/2014/main" id="{1B4A1AAA-FE89-21CC-9077-9AD54FD5B9AC}"/>
              </a:ext>
            </a:extLst>
          </p:cNvPr>
          <p:cNvGrpSpPr/>
          <p:nvPr/>
        </p:nvGrpSpPr>
        <p:grpSpPr>
          <a:xfrm>
            <a:off x="6705295" y="5158359"/>
            <a:ext cx="5029200" cy="1104595"/>
            <a:chOff x="6705295" y="5762549"/>
            <a:chExt cx="5029200" cy="1104595"/>
          </a:xfrm>
        </p:grpSpPr>
        <p:sp>
          <p:nvSpPr>
            <p:cNvPr id="37" name="Shape 24"/>
            <p:cNvSpPr/>
            <p:nvPr/>
          </p:nvSpPr>
          <p:spPr>
            <a:xfrm>
              <a:off x="6705295" y="5762549"/>
              <a:ext cx="5029200" cy="1104595"/>
            </a:xfrm>
            <a:prstGeom prst="rect">
              <a:avLst/>
            </a:prstGeom>
            <a:solidFill>
              <a:srgbClr val="F9FAFB"/>
            </a:solidFill>
            <a:ln/>
          </p:spPr>
          <p:txBody>
            <a:bodyPr/>
            <a:lstStyle/>
            <a:p>
              <a:endParaRPr lang="en-US"/>
            </a:p>
          </p:txBody>
        </p:sp>
        <p:sp>
          <p:nvSpPr>
            <p:cNvPr id="38" name="Shape 25"/>
            <p:cNvSpPr/>
            <p:nvPr/>
          </p:nvSpPr>
          <p:spPr>
            <a:xfrm>
              <a:off x="6705295" y="5762549"/>
              <a:ext cx="38405" cy="1104595"/>
            </a:xfrm>
            <a:prstGeom prst="rect">
              <a:avLst/>
            </a:prstGeom>
            <a:solidFill>
              <a:srgbClr val="DC3545"/>
            </a:solidFill>
            <a:ln/>
          </p:spPr>
          <p:txBody>
            <a:bodyPr/>
            <a:lstStyle/>
            <a:p>
              <a:endParaRPr lang="en-US"/>
            </a:p>
          </p:txBody>
        </p:sp>
        <p:pic>
          <p:nvPicPr>
            <p:cNvPr id="39" name="Image 11" descr="preencoded.png"/>
            <p:cNvPicPr>
              <a:picLocks noChangeAspect="1"/>
            </p:cNvPicPr>
            <p:nvPr/>
          </p:nvPicPr>
          <p:blipFill>
            <a:blip r:embed="rId8"/>
            <a:srcRect/>
            <a:stretch/>
          </p:blipFill>
          <p:spPr>
            <a:xfrm>
              <a:off x="6972300" y="6019495"/>
              <a:ext cx="133502" cy="133502"/>
            </a:xfrm>
            <a:prstGeom prst="rect">
              <a:avLst/>
            </a:prstGeom>
          </p:spPr>
        </p:pic>
        <p:sp>
          <p:nvSpPr>
            <p:cNvPr id="40" name="Text 26"/>
            <p:cNvSpPr txBox="1"/>
            <p:nvPr/>
          </p:nvSpPr>
          <p:spPr>
            <a:xfrm>
              <a:off x="7181698" y="6001207"/>
              <a:ext cx="1176833" cy="162763"/>
            </a:xfrm>
            <a:prstGeom prst="rect">
              <a:avLst/>
            </a:prstGeom>
            <a:noFill/>
            <a:ln/>
          </p:spPr>
          <p:txBody>
            <a:bodyPr wrap="square" lIns="0" tIns="0" rIns="0" bIns="0" rtlCol="0" anchor="ctr"/>
            <a:lstStyle/>
            <a:p>
              <a:pPr marL="0" indent="0" algn="l">
                <a:buNone/>
              </a:pPr>
              <a:r>
                <a:rPr lang="en-US" sz="1000" b="1" dirty="0">
                  <a:solidFill>
                    <a:srgbClr val="1F2937"/>
                  </a:solidFill>
                  <a:latin typeface="Karla" pitchFamily="34" charset="0"/>
                  <a:ea typeface="Karla" pitchFamily="34" charset="-122"/>
                  <a:cs typeface="Karla" pitchFamily="34" charset="-120"/>
                </a:rPr>
                <a:t>BOUNDARY NOTE</a:t>
              </a:r>
              <a:endParaRPr lang="en-US" sz="1000" dirty="0"/>
            </a:p>
          </p:txBody>
        </p:sp>
        <p:sp>
          <p:nvSpPr>
            <p:cNvPr id="41" name="Text 27"/>
            <p:cNvSpPr txBox="1"/>
            <p:nvPr/>
          </p:nvSpPr>
          <p:spPr>
            <a:xfrm>
              <a:off x="6972300" y="6267298"/>
              <a:ext cx="4396435" cy="352958"/>
            </a:xfrm>
            <a:prstGeom prst="rect">
              <a:avLst/>
            </a:prstGeom>
            <a:noFill/>
            <a:ln/>
          </p:spPr>
          <p:txBody>
            <a:bodyPr wrap="square" lIns="0" tIns="0" rIns="0" bIns="0" rtlCol="0" anchor="ctr"/>
            <a:lstStyle/>
            <a:p>
              <a:pPr marL="0" indent="0" algn="l">
                <a:buNone/>
              </a:pPr>
              <a:r>
                <a:rPr lang="en-US" sz="1000" dirty="0">
                  <a:solidFill>
                    <a:srgbClr val="4B5563"/>
                  </a:solidFill>
                  <a:latin typeface="Karla" pitchFamily="34" charset="0"/>
                  <a:ea typeface="Karla" pitchFamily="34" charset="-122"/>
                  <a:cs typeface="Karla" pitchFamily="34" charset="-120"/>
                </a:rPr>
                <a:t>Financial and commercial metrics are critical, but regulatory missteps can invalidate the assumptions underlying them.</a:t>
              </a:r>
              <a:endParaRPr lang="en-US" sz="1000" dirty="0"/>
            </a:p>
          </p:txBody>
        </p:sp>
      </p:grpSp>
      <p:sp>
        <p:nvSpPr>
          <p:cNvPr id="42" name="Text 5">
            <a:extLst>
              <a:ext uri="{FF2B5EF4-FFF2-40B4-BE49-F238E27FC236}">
                <a16:creationId xmlns:a16="http://schemas.microsoft.com/office/drawing/2014/main" id="{42836AA7-B53C-47EA-B7B9-CCAE8CF5C3EB}"/>
              </a:ext>
            </a:extLst>
          </p:cNvPr>
          <p:cNvSpPr txBox="1"/>
          <p:nvPr/>
        </p:nvSpPr>
        <p:spPr>
          <a:xfrm>
            <a:off x="11214659" y="323698"/>
            <a:ext cx="676656" cy="400507"/>
          </a:xfrm>
          <a:prstGeom prst="rect">
            <a:avLst/>
          </a:prstGeom>
          <a:noFill/>
          <a:ln/>
        </p:spPr>
        <p:txBody>
          <a:bodyPr wrap="square" lIns="0" tIns="0" rIns="0" bIns="0" rtlCol="0" anchor="ctr"/>
          <a:lstStyle/>
          <a:p>
            <a:pPr marL="0" indent="0" algn="r">
              <a:buNone/>
            </a:pPr>
            <a:r>
              <a:rPr lang="en-US" sz="2700" b="1" dirty="0">
                <a:solidFill>
                  <a:srgbClr val="9CA3AF">
                    <a:alpha val="30000"/>
                  </a:srgbClr>
                </a:solidFill>
                <a:latin typeface="Karla" pitchFamily="34" charset="0"/>
                <a:ea typeface="Karla" pitchFamily="34" charset="-122"/>
                <a:cs typeface="Karla" pitchFamily="34" charset="-120"/>
              </a:rPr>
              <a:t>08</a:t>
            </a:r>
            <a:endParaRPr lang="en-US" sz="27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3F4F6"/>
          </a:solidFill>
          <a:ln/>
        </p:spPr>
        <p:txBody>
          <a:bodyPr/>
          <a:lstStyle/>
          <a:p>
            <a:endParaRPr lang="en-US"/>
          </a:p>
        </p:txBody>
      </p:sp>
      <p:sp>
        <p:nvSpPr>
          <p:cNvPr id="3" name="Shape 1"/>
          <p:cNvSpPr/>
          <p:nvPr/>
        </p:nvSpPr>
        <p:spPr>
          <a:xfrm>
            <a:off x="0" y="0"/>
            <a:ext cx="12191695" cy="6858000"/>
          </a:xfrm>
          <a:prstGeom prst="rect">
            <a:avLst/>
          </a:prstGeom>
          <a:solidFill>
            <a:srgbClr val="FFFFFF"/>
          </a:solidFill>
          <a:ln/>
          <a:effectLst>
            <a:outerShdw blurRad="12700" dist="12700" dir="16200000" algn="bl" rotWithShape="0">
              <a:srgbClr val="000000">
                <a:alpha val="75000"/>
              </a:srgbClr>
            </a:outerShdw>
          </a:effectLst>
        </p:spPr>
        <p:txBody>
          <a:bodyPr/>
          <a:lstStyle/>
          <a:p>
            <a:endParaRPr lang="en-US"/>
          </a:p>
        </p:txBody>
      </p:sp>
      <p:pic>
        <p:nvPicPr>
          <p:cNvPr id="4" name="Image 0" descr="preencoded.png"/>
          <p:cNvPicPr>
            <a:picLocks noChangeAspect="1"/>
          </p:cNvPicPr>
          <p:nvPr/>
        </p:nvPicPr>
        <p:blipFill>
          <a:blip r:embed="rId3"/>
          <a:srcRect l="8984" r="8984"/>
          <a:stretch/>
        </p:blipFill>
        <p:spPr>
          <a:xfrm>
            <a:off x="457200" y="457200"/>
            <a:ext cx="457200" cy="457200"/>
          </a:xfrm>
          <a:prstGeom prst="rect">
            <a:avLst/>
          </a:prstGeom>
        </p:spPr>
      </p:pic>
      <p:sp>
        <p:nvSpPr>
          <p:cNvPr id="5" name="Text 2"/>
          <p:cNvSpPr txBox="1"/>
          <p:nvPr/>
        </p:nvSpPr>
        <p:spPr>
          <a:xfrm>
            <a:off x="1028700" y="476402"/>
            <a:ext cx="581558" cy="181051"/>
          </a:xfrm>
          <a:prstGeom prst="rect">
            <a:avLst/>
          </a:prstGeom>
          <a:noFill/>
          <a:ln/>
        </p:spPr>
        <p:txBody>
          <a:bodyPr wrap="square" lIns="0" tIns="0" rIns="0" bIns="0" rtlCol="0" anchor="ctr"/>
          <a:lstStyle/>
          <a:p>
            <a:pPr marL="0" indent="0" algn="l">
              <a:buNone/>
            </a:pPr>
            <a:r>
              <a:rPr lang="en-US" sz="1200" b="1" dirty="0">
                <a:solidFill>
                  <a:srgbClr val="111827"/>
                </a:solidFill>
                <a:latin typeface="Tenor Sans" pitchFamily="34" charset="0"/>
                <a:ea typeface="Tenor Sans" pitchFamily="34" charset="-122"/>
                <a:cs typeface="Tenor Sans" pitchFamily="34" charset="-120"/>
              </a:rPr>
              <a:t>APSIS</a:t>
            </a:r>
            <a:endParaRPr lang="en-US" sz="1200" dirty="0"/>
          </a:p>
        </p:txBody>
      </p:sp>
      <p:sp>
        <p:nvSpPr>
          <p:cNvPr id="6" name="Text 3"/>
          <p:cNvSpPr txBox="1"/>
          <p:nvPr/>
        </p:nvSpPr>
        <p:spPr>
          <a:xfrm>
            <a:off x="1028700" y="666598"/>
            <a:ext cx="1619402" cy="181051"/>
          </a:xfrm>
          <a:prstGeom prst="rect">
            <a:avLst/>
          </a:prstGeom>
          <a:noFill/>
          <a:ln/>
        </p:spPr>
        <p:txBody>
          <a:bodyPr wrap="square" lIns="0" tIns="0" rIns="0" bIns="0" rtlCol="0" anchor="ctr"/>
          <a:lstStyle/>
          <a:p>
            <a:pPr marL="0" indent="0" algn="l">
              <a:buNone/>
            </a:pPr>
            <a:r>
              <a:rPr lang="en-US" sz="1200" dirty="0">
                <a:solidFill>
                  <a:srgbClr val="6B7280"/>
                </a:solidFill>
                <a:latin typeface="Karla" pitchFamily="34" charset="0"/>
                <a:ea typeface="Karla" pitchFamily="34" charset="-122"/>
                <a:cs typeface="Karla" pitchFamily="34" charset="-120"/>
              </a:rPr>
              <a:t>CONSULTING GROUP</a:t>
            </a:r>
            <a:endParaRPr lang="en-US" sz="1200" dirty="0"/>
          </a:p>
        </p:txBody>
      </p:sp>
      <p:sp>
        <p:nvSpPr>
          <p:cNvPr id="8" name="Shape 5"/>
          <p:cNvSpPr/>
          <p:nvPr/>
        </p:nvSpPr>
        <p:spPr>
          <a:xfrm>
            <a:off x="457200" y="1218895"/>
            <a:ext cx="38405" cy="724205"/>
          </a:xfrm>
          <a:prstGeom prst="rect">
            <a:avLst/>
          </a:prstGeom>
          <a:solidFill>
            <a:srgbClr val="E5E7EB"/>
          </a:solidFill>
          <a:ln/>
        </p:spPr>
        <p:txBody>
          <a:bodyPr/>
          <a:lstStyle/>
          <a:p>
            <a:endParaRPr lang="en-US"/>
          </a:p>
        </p:txBody>
      </p:sp>
      <p:sp>
        <p:nvSpPr>
          <p:cNvPr id="9" name="Text 6"/>
          <p:cNvSpPr txBox="1"/>
          <p:nvPr/>
        </p:nvSpPr>
        <p:spPr>
          <a:xfrm>
            <a:off x="571500" y="1209751"/>
            <a:ext cx="6220663" cy="400507"/>
          </a:xfrm>
          <a:prstGeom prst="rect">
            <a:avLst/>
          </a:prstGeom>
          <a:noFill/>
          <a:ln/>
        </p:spPr>
        <p:txBody>
          <a:bodyPr wrap="square" lIns="0" tIns="0" rIns="0" bIns="0" rtlCol="0" anchor="ctr"/>
          <a:lstStyle/>
          <a:p>
            <a:pPr marL="0" indent="0" algn="l">
              <a:buNone/>
            </a:pPr>
            <a:r>
              <a:rPr lang="en-US" sz="2700" dirty="0">
                <a:solidFill>
                  <a:srgbClr val="111827"/>
                </a:solidFill>
                <a:latin typeface="Tenor Sans" pitchFamily="34" charset="0"/>
                <a:ea typeface="Tenor Sans" pitchFamily="34" charset="-122"/>
                <a:cs typeface="Tenor Sans" pitchFamily="34" charset="-120"/>
              </a:rPr>
              <a:t>VC paradigms we are NOT covering</a:t>
            </a:r>
            <a:endParaRPr lang="en-US" sz="2700" dirty="0"/>
          </a:p>
        </p:txBody>
      </p:sp>
      <p:sp>
        <p:nvSpPr>
          <p:cNvPr id="10" name="Text 7"/>
          <p:cNvSpPr txBox="1"/>
          <p:nvPr/>
        </p:nvSpPr>
        <p:spPr>
          <a:xfrm>
            <a:off x="571500" y="1695298"/>
            <a:ext cx="5781751" cy="219456"/>
          </a:xfrm>
          <a:prstGeom prst="rect">
            <a:avLst/>
          </a:prstGeom>
          <a:noFill/>
          <a:ln/>
        </p:spPr>
        <p:txBody>
          <a:bodyPr wrap="square" lIns="0" tIns="0" rIns="0" bIns="0" rtlCol="0" anchor="ctr"/>
          <a:lstStyle/>
          <a:p>
            <a:pPr marL="0" indent="0" algn="l">
              <a:buNone/>
            </a:pPr>
            <a:r>
              <a:rPr lang="en-US" sz="1500" dirty="0">
                <a:solidFill>
                  <a:srgbClr val="6B7280"/>
                </a:solidFill>
                <a:latin typeface="Karla" pitchFamily="34" charset="0"/>
                <a:ea typeface="Karla" pitchFamily="34" charset="-122"/>
                <a:cs typeface="Karla" pitchFamily="34" charset="-120"/>
              </a:rPr>
              <a:t>Most classic VC diligence is orthogonal to FDA authorization risk.</a:t>
            </a:r>
            <a:endParaRPr lang="en-US" sz="1500" dirty="0"/>
          </a:p>
        </p:txBody>
      </p:sp>
      <p:sp>
        <p:nvSpPr>
          <p:cNvPr id="11" name="Shape 8"/>
          <p:cNvSpPr/>
          <p:nvPr/>
        </p:nvSpPr>
        <p:spPr>
          <a:xfrm>
            <a:off x="457200" y="2324405"/>
            <a:ext cx="3562502" cy="705002"/>
          </a:xfrm>
          <a:prstGeom prst="roundRect">
            <a:avLst>
              <a:gd name="adj" fmla="val 7011"/>
            </a:avLst>
          </a:prstGeom>
          <a:solidFill>
            <a:srgbClr val="F9FAFB"/>
          </a:solidFill>
          <a:ln w="12700">
            <a:solidFill>
              <a:srgbClr val="F3F4F6"/>
            </a:solidFill>
            <a:prstDash val="solid"/>
          </a:ln>
          <a:effectLst>
            <a:outerShdw blurRad="12700" dist="12700" dir="16200000" algn="bl" rotWithShape="0">
              <a:srgbClr val="000000">
                <a:alpha val="75000"/>
              </a:srgbClr>
            </a:outerShdw>
          </a:effectLst>
        </p:spPr>
        <p:txBody>
          <a:bodyPr/>
          <a:lstStyle/>
          <a:p>
            <a:endParaRPr lang="en-US"/>
          </a:p>
        </p:txBody>
      </p:sp>
      <p:sp>
        <p:nvSpPr>
          <p:cNvPr id="12" name="Shape 9"/>
          <p:cNvSpPr/>
          <p:nvPr/>
        </p:nvSpPr>
        <p:spPr>
          <a:xfrm>
            <a:off x="619049" y="2486254"/>
            <a:ext cx="381305" cy="381305"/>
          </a:xfrm>
          <a:prstGeom prst="roundRect">
            <a:avLst>
              <a:gd name="adj" fmla="val 239808"/>
            </a:avLst>
          </a:prstGeom>
          <a:solidFill>
            <a:srgbClr val="EFF6FF"/>
          </a:solidFill>
          <a:ln/>
        </p:spPr>
        <p:txBody>
          <a:bodyPr/>
          <a:lstStyle/>
          <a:p>
            <a:endParaRPr lang="en-US"/>
          </a:p>
        </p:txBody>
      </p:sp>
      <p:pic>
        <p:nvPicPr>
          <p:cNvPr id="13" name="Image 1" descr="preencoded.png"/>
          <p:cNvPicPr>
            <a:picLocks noChangeAspect="1"/>
          </p:cNvPicPr>
          <p:nvPr/>
        </p:nvPicPr>
        <p:blipFill>
          <a:blip r:embed="rId4"/>
          <a:srcRect t="-842" b="-842"/>
          <a:stretch/>
        </p:blipFill>
        <p:spPr>
          <a:xfrm>
            <a:off x="714146" y="2590495"/>
            <a:ext cx="190195" cy="171907"/>
          </a:xfrm>
          <a:prstGeom prst="rect">
            <a:avLst/>
          </a:prstGeom>
        </p:spPr>
      </p:pic>
      <p:sp>
        <p:nvSpPr>
          <p:cNvPr id="14" name="Text 10"/>
          <p:cNvSpPr txBox="1"/>
          <p:nvPr/>
        </p:nvSpPr>
        <p:spPr>
          <a:xfrm>
            <a:off x="1152144" y="2572207"/>
            <a:ext cx="1252728" cy="210312"/>
          </a:xfrm>
          <a:prstGeom prst="rect">
            <a:avLst/>
          </a:prstGeom>
          <a:noFill/>
          <a:ln/>
        </p:spPr>
        <p:txBody>
          <a:bodyPr wrap="square" lIns="0" tIns="0" rIns="0" bIns="0" rtlCol="0" anchor="ctr"/>
          <a:lstStyle/>
          <a:p>
            <a:pPr marL="0" indent="0" algn="l">
              <a:buNone/>
            </a:pPr>
            <a:r>
              <a:rPr lang="en-US" sz="1300" b="1" dirty="0">
                <a:solidFill>
                  <a:srgbClr val="374151"/>
                </a:solidFill>
                <a:latin typeface="Karla" pitchFamily="34" charset="0"/>
                <a:ea typeface="Karla" pitchFamily="34" charset="-122"/>
                <a:cs typeface="Karla" pitchFamily="34" charset="-120"/>
              </a:rPr>
              <a:t>Market sizing</a:t>
            </a:r>
            <a:endParaRPr lang="en-US" sz="1300" dirty="0"/>
          </a:p>
        </p:txBody>
      </p:sp>
      <p:sp>
        <p:nvSpPr>
          <p:cNvPr id="15" name="Shape 11"/>
          <p:cNvSpPr/>
          <p:nvPr/>
        </p:nvSpPr>
        <p:spPr>
          <a:xfrm>
            <a:off x="4317797" y="2324405"/>
            <a:ext cx="3562502" cy="705002"/>
          </a:xfrm>
          <a:prstGeom prst="roundRect">
            <a:avLst>
              <a:gd name="adj" fmla="val 7011"/>
            </a:avLst>
          </a:prstGeom>
          <a:solidFill>
            <a:srgbClr val="F9FAFB"/>
          </a:solidFill>
          <a:ln w="12700">
            <a:solidFill>
              <a:srgbClr val="F3F4F6"/>
            </a:solidFill>
            <a:prstDash val="solid"/>
          </a:ln>
          <a:effectLst>
            <a:outerShdw blurRad="12700" dist="12700" dir="16200000" algn="bl" rotWithShape="0">
              <a:srgbClr val="000000">
                <a:alpha val="75000"/>
              </a:srgbClr>
            </a:outerShdw>
          </a:effectLst>
        </p:spPr>
        <p:txBody>
          <a:bodyPr/>
          <a:lstStyle/>
          <a:p>
            <a:endParaRPr lang="en-US"/>
          </a:p>
        </p:txBody>
      </p:sp>
      <p:sp>
        <p:nvSpPr>
          <p:cNvPr id="16" name="Shape 12"/>
          <p:cNvSpPr/>
          <p:nvPr/>
        </p:nvSpPr>
        <p:spPr>
          <a:xfrm>
            <a:off x="4479646" y="2486254"/>
            <a:ext cx="381305" cy="381305"/>
          </a:xfrm>
          <a:prstGeom prst="roundRect">
            <a:avLst>
              <a:gd name="adj" fmla="val 239808"/>
            </a:avLst>
          </a:prstGeom>
          <a:solidFill>
            <a:srgbClr val="EFF6FF"/>
          </a:solidFill>
          <a:ln/>
        </p:spPr>
        <p:txBody>
          <a:bodyPr/>
          <a:lstStyle/>
          <a:p>
            <a:endParaRPr lang="en-US"/>
          </a:p>
        </p:txBody>
      </p:sp>
      <p:pic>
        <p:nvPicPr>
          <p:cNvPr id="17" name="Image 2" descr="preencoded.png"/>
          <p:cNvPicPr>
            <a:picLocks noChangeAspect="1"/>
          </p:cNvPicPr>
          <p:nvPr/>
        </p:nvPicPr>
        <p:blipFill>
          <a:blip r:embed="rId5"/>
          <a:srcRect/>
          <a:stretch/>
        </p:blipFill>
        <p:spPr>
          <a:xfrm>
            <a:off x="4584802" y="2590495"/>
            <a:ext cx="171907" cy="171907"/>
          </a:xfrm>
          <a:prstGeom prst="rect">
            <a:avLst/>
          </a:prstGeom>
        </p:spPr>
      </p:pic>
      <p:sp>
        <p:nvSpPr>
          <p:cNvPr id="18" name="Text 13"/>
          <p:cNvSpPr txBox="1"/>
          <p:nvPr/>
        </p:nvSpPr>
        <p:spPr>
          <a:xfrm>
            <a:off x="5013655" y="2572207"/>
            <a:ext cx="1795882" cy="210312"/>
          </a:xfrm>
          <a:prstGeom prst="rect">
            <a:avLst/>
          </a:prstGeom>
          <a:noFill/>
          <a:ln/>
        </p:spPr>
        <p:txBody>
          <a:bodyPr wrap="square" lIns="0" tIns="0" rIns="0" bIns="0" rtlCol="0" anchor="ctr"/>
          <a:lstStyle/>
          <a:p>
            <a:pPr marL="0" indent="0" algn="l">
              <a:buNone/>
            </a:pPr>
            <a:r>
              <a:rPr lang="en-US" sz="1300" b="1" dirty="0">
                <a:solidFill>
                  <a:srgbClr val="374151"/>
                </a:solidFill>
                <a:latin typeface="Karla" pitchFamily="34" charset="0"/>
                <a:ea typeface="Karla" pitchFamily="34" charset="-122"/>
                <a:cs typeface="Karla" pitchFamily="34" charset="-120"/>
              </a:rPr>
              <a:t>GTM &amp; sales motion</a:t>
            </a:r>
            <a:endParaRPr lang="en-US" sz="1300" dirty="0"/>
          </a:p>
        </p:txBody>
      </p:sp>
      <p:sp>
        <p:nvSpPr>
          <p:cNvPr id="19" name="Shape 14"/>
          <p:cNvSpPr/>
          <p:nvPr/>
        </p:nvSpPr>
        <p:spPr>
          <a:xfrm>
            <a:off x="8178394" y="2324405"/>
            <a:ext cx="3562502" cy="705002"/>
          </a:xfrm>
          <a:prstGeom prst="roundRect">
            <a:avLst>
              <a:gd name="adj" fmla="val 7011"/>
            </a:avLst>
          </a:prstGeom>
          <a:solidFill>
            <a:srgbClr val="F9FAFB"/>
          </a:solidFill>
          <a:ln w="12700">
            <a:solidFill>
              <a:srgbClr val="F3F4F6"/>
            </a:solidFill>
            <a:prstDash val="solid"/>
          </a:ln>
          <a:effectLst>
            <a:outerShdw blurRad="12700" dist="12700" dir="16200000" algn="bl" rotWithShape="0">
              <a:srgbClr val="000000">
                <a:alpha val="75000"/>
              </a:srgbClr>
            </a:outerShdw>
          </a:effectLst>
        </p:spPr>
        <p:txBody>
          <a:bodyPr/>
          <a:lstStyle/>
          <a:p>
            <a:endParaRPr lang="en-US"/>
          </a:p>
        </p:txBody>
      </p:sp>
      <p:sp>
        <p:nvSpPr>
          <p:cNvPr id="20" name="Shape 15"/>
          <p:cNvSpPr/>
          <p:nvPr/>
        </p:nvSpPr>
        <p:spPr>
          <a:xfrm>
            <a:off x="8340242" y="2486254"/>
            <a:ext cx="381305" cy="381305"/>
          </a:xfrm>
          <a:prstGeom prst="roundRect">
            <a:avLst>
              <a:gd name="adj" fmla="val 239808"/>
            </a:avLst>
          </a:prstGeom>
          <a:solidFill>
            <a:srgbClr val="EFF6FF"/>
          </a:solidFill>
          <a:ln/>
        </p:spPr>
        <p:txBody>
          <a:bodyPr/>
          <a:lstStyle/>
          <a:p>
            <a:endParaRPr lang="en-US"/>
          </a:p>
        </p:txBody>
      </p:sp>
      <p:pic>
        <p:nvPicPr>
          <p:cNvPr id="21" name="Image 3" descr="preencoded.png"/>
          <p:cNvPicPr>
            <a:picLocks noChangeAspect="1"/>
          </p:cNvPicPr>
          <p:nvPr/>
        </p:nvPicPr>
        <p:blipFill>
          <a:blip r:embed="rId6"/>
          <a:srcRect/>
          <a:stretch/>
        </p:blipFill>
        <p:spPr>
          <a:xfrm>
            <a:off x="8445398" y="2590495"/>
            <a:ext cx="171907" cy="171907"/>
          </a:xfrm>
          <a:prstGeom prst="rect">
            <a:avLst/>
          </a:prstGeom>
        </p:spPr>
      </p:pic>
      <p:sp>
        <p:nvSpPr>
          <p:cNvPr id="22" name="Text 16"/>
          <p:cNvSpPr txBox="1"/>
          <p:nvPr/>
        </p:nvSpPr>
        <p:spPr>
          <a:xfrm>
            <a:off x="8874252" y="2572207"/>
            <a:ext cx="710489" cy="210312"/>
          </a:xfrm>
          <a:prstGeom prst="rect">
            <a:avLst/>
          </a:prstGeom>
          <a:noFill/>
          <a:ln/>
        </p:spPr>
        <p:txBody>
          <a:bodyPr wrap="square" lIns="0" tIns="0" rIns="0" bIns="0" rtlCol="0" anchor="ctr"/>
          <a:lstStyle/>
          <a:p>
            <a:pPr marL="0" indent="0" algn="l">
              <a:buNone/>
            </a:pPr>
            <a:r>
              <a:rPr lang="en-US" sz="1300" b="1" dirty="0">
                <a:solidFill>
                  <a:srgbClr val="374151"/>
                </a:solidFill>
                <a:latin typeface="Karla" pitchFamily="34" charset="0"/>
                <a:ea typeface="Karla" pitchFamily="34" charset="-122"/>
                <a:cs typeface="Karla" pitchFamily="34" charset="-120"/>
              </a:rPr>
              <a:t>Pricing</a:t>
            </a:r>
            <a:endParaRPr lang="en-US" sz="1300" dirty="0"/>
          </a:p>
        </p:txBody>
      </p:sp>
      <p:sp>
        <p:nvSpPr>
          <p:cNvPr id="23" name="Shape 17"/>
          <p:cNvSpPr/>
          <p:nvPr/>
        </p:nvSpPr>
        <p:spPr>
          <a:xfrm>
            <a:off x="457200" y="3258007"/>
            <a:ext cx="3562502" cy="705002"/>
          </a:xfrm>
          <a:prstGeom prst="roundRect">
            <a:avLst>
              <a:gd name="adj" fmla="val 7011"/>
            </a:avLst>
          </a:prstGeom>
          <a:solidFill>
            <a:srgbClr val="F9FAFB"/>
          </a:solidFill>
          <a:ln w="12700">
            <a:solidFill>
              <a:srgbClr val="F3F4F6"/>
            </a:solidFill>
            <a:prstDash val="solid"/>
          </a:ln>
          <a:effectLst>
            <a:outerShdw blurRad="12700" dist="12700" dir="16200000" algn="bl" rotWithShape="0">
              <a:srgbClr val="000000">
                <a:alpha val="75000"/>
              </a:srgbClr>
            </a:outerShdw>
          </a:effectLst>
        </p:spPr>
        <p:txBody>
          <a:bodyPr/>
          <a:lstStyle/>
          <a:p>
            <a:endParaRPr lang="en-US"/>
          </a:p>
        </p:txBody>
      </p:sp>
      <p:sp>
        <p:nvSpPr>
          <p:cNvPr id="24" name="Shape 18"/>
          <p:cNvSpPr/>
          <p:nvPr/>
        </p:nvSpPr>
        <p:spPr>
          <a:xfrm>
            <a:off x="619049" y="3419856"/>
            <a:ext cx="381305" cy="381305"/>
          </a:xfrm>
          <a:prstGeom prst="roundRect">
            <a:avLst>
              <a:gd name="adj" fmla="val 239808"/>
            </a:avLst>
          </a:prstGeom>
          <a:solidFill>
            <a:srgbClr val="EFF6FF"/>
          </a:solidFill>
          <a:ln/>
        </p:spPr>
        <p:txBody>
          <a:bodyPr/>
          <a:lstStyle/>
          <a:p>
            <a:endParaRPr lang="en-US"/>
          </a:p>
        </p:txBody>
      </p:sp>
      <p:pic>
        <p:nvPicPr>
          <p:cNvPr id="25" name="Image 4" descr="preencoded.png"/>
          <p:cNvPicPr>
            <a:picLocks noChangeAspect="1"/>
          </p:cNvPicPr>
          <p:nvPr/>
        </p:nvPicPr>
        <p:blipFill>
          <a:blip r:embed="rId7"/>
          <a:srcRect l="-1773" r="-1773"/>
          <a:stretch/>
        </p:blipFill>
        <p:spPr>
          <a:xfrm>
            <a:off x="743407" y="3524098"/>
            <a:ext cx="133502" cy="171907"/>
          </a:xfrm>
          <a:prstGeom prst="rect">
            <a:avLst/>
          </a:prstGeom>
        </p:spPr>
      </p:pic>
      <p:sp>
        <p:nvSpPr>
          <p:cNvPr id="26" name="Text 19"/>
          <p:cNvSpPr txBox="1"/>
          <p:nvPr/>
        </p:nvSpPr>
        <p:spPr>
          <a:xfrm>
            <a:off x="1152144" y="3504895"/>
            <a:ext cx="1405433" cy="210312"/>
          </a:xfrm>
          <a:prstGeom prst="rect">
            <a:avLst/>
          </a:prstGeom>
          <a:noFill/>
          <a:ln/>
        </p:spPr>
        <p:txBody>
          <a:bodyPr wrap="square" lIns="0" tIns="0" rIns="0" bIns="0" rtlCol="0" anchor="ctr"/>
          <a:lstStyle/>
          <a:p>
            <a:pPr marL="0" indent="0" algn="l">
              <a:buNone/>
            </a:pPr>
            <a:r>
              <a:rPr lang="en-US" sz="1300" b="1" dirty="0">
                <a:solidFill>
                  <a:srgbClr val="374151"/>
                </a:solidFill>
                <a:latin typeface="Karla" pitchFamily="34" charset="0"/>
                <a:ea typeface="Karla" pitchFamily="34" charset="-122"/>
                <a:cs typeface="Karla" pitchFamily="34" charset="-120"/>
              </a:rPr>
              <a:t>Unit economics</a:t>
            </a:r>
            <a:endParaRPr lang="en-US" sz="1300" dirty="0"/>
          </a:p>
        </p:txBody>
      </p:sp>
      <p:sp>
        <p:nvSpPr>
          <p:cNvPr id="27" name="Shape 20"/>
          <p:cNvSpPr/>
          <p:nvPr/>
        </p:nvSpPr>
        <p:spPr>
          <a:xfrm>
            <a:off x="4317797" y="3258007"/>
            <a:ext cx="3562502" cy="705002"/>
          </a:xfrm>
          <a:prstGeom prst="roundRect">
            <a:avLst>
              <a:gd name="adj" fmla="val 7011"/>
            </a:avLst>
          </a:prstGeom>
          <a:solidFill>
            <a:srgbClr val="F9FAFB"/>
          </a:solidFill>
          <a:ln w="12700">
            <a:solidFill>
              <a:srgbClr val="F3F4F6"/>
            </a:solidFill>
            <a:prstDash val="solid"/>
          </a:ln>
          <a:effectLst>
            <a:outerShdw blurRad="12700" dist="12700" dir="16200000" algn="bl" rotWithShape="0">
              <a:srgbClr val="000000">
                <a:alpha val="75000"/>
              </a:srgbClr>
            </a:outerShdw>
          </a:effectLst>
        </p:spPr>
        <p:txBody>
          <a:bodyPr/>
          <a:lstStyle/>
          <a:p>
            <a:endParaRPr lang="en-US"/>
          </a:p>
        </p:txBody>
      </p:sp>
      <p:sp>
        <p:nvSpPr>
          <p:cNvPr id="28" name="Shape 21"/>
          <p:cNvSpPr/>
          <p:nvPr/>
        </p:nvSpPr>
        <p:spPr>
          <a:xfrm>
            <a:off x="4479646" y="3419856"/>
            <a:ext cx="381305" cy="381305"/>
          </a:xfrm>
          <a:prstGeom prst="roundRect">
            <a:avLst>
              <a:gd name="adj" fmla="val 239808"/>
            </a:avLst>
          </a:prstGeom>
          <a:solidFill>
            <a:srgbClr val="EFF6FF"/>
          </a:solidFill>
          <a:ln/>
        </p:spPr>
        <p:txBody>
          <a:bodyPr/>
          <a:lstStyle/>
          <a:p>
            <a:endParaRPr lang="en-US"/>
          </a:p>
        </p:txBody>
      </p:sp>
      <p:pic>
        <p:nvPicPr>
          <p:cNvPr id="29" name="Image 5" descr="preencoded.png"/>
          <p:cNvPicPr>
            <a:picLocks noChangeAspect="1"/>
          </p:cNvPicPr>
          <p:nvPr/>
        </p:nvPicPr>
        <p:blipFill>
          <a:blip r:embed="rId8"/>
          <a:srcRect/>
          <a:stretch/>
        </p:blipFill>
        <p:spPr>
          <a:xfrm>
            <a:off x="4584802" y="3524098"/>
            <a:ext cx="171907" cy="171907"/>
          </a:xfrm>
          <a:prstGeom prst="rect">
            <a:avLst/>
          </a:prstGeom>
        </p:spPr>
      </p:pic>
      <p:sp>
        <p:nvSpPr>
          <p:cNvPr id="30" name="Text 22"/>
          <p:cNvSpPr txBox="1"/>
          <p:nvPr/>
        </p:nvSpPr>
        <p:spPr>
          <a:xfrm>
            <a:off x="5013655" y="3504895"/>
            <a:ext cx="2005279" cy="210312"/>
          </a:xfrm>
          <a:prstGeom prst="rect">
            <a:avLst/>
          </a:prstGeom>
          <a:noFill/>
          <a:ln/>
        </p:spPr>
        <p:txBody>
          <a:bodyPr wrap="square" lIns="0" tIns="0" rIns="0" bIns="0" rtlCol="0" anchor="ctr"/>
          <a:lstStyle/>
          <a:p>
            <a:pPr marL="0" indent="0" algn="l">
              <a:buNone/>
            </a:pPr>
            <a:r>
              <a:rPr lang="en-US" sz="1300" b="1" dirty="0">
                <a:solidFill>
                  <a:srgbClr val="374151"/>
                </a:solidFill>
                <a:latin typeface="Karla" pitchFamily="34" charset="0"/>
                <a:ea typeface="Karla" pitchFamily="34" charset="-122"/>
                <a:cs typeface="Karla" pitchFamily="34" charset="-120"/>
              </a:rPr>
              <a:t>Competitive landscape</a:t>
            </a:r>
            <a:endParaRPr lang="en-US" sz="1300" dirty="0"/>
          </a:p>
        </p:txBody>
      </p:sp>
      <p:sp>
        <p:nvSpPr>
          <p:cNvPr id="31" name="Shape 23"/>
          <p:cNvSpPr/>
          <p:nvPr/>
        </p:nvSpPr>
        <p:spPr>
          <a:xfrm>
            <a:off x="8178394" y="3258007"/>
            <a:ext cx="3562502" cy="705002"/>
          </a:xfrm>
          <a:prstGeom prst="roundRect">
            <a:avLst>
              <a:gd name="adj" fmla="val 7011"/>
            </a:avLst>
          </a:prstGeom>
          <a:solidFill>
            <a:srgbClr val="F9FAFB"/>
          </a:solidFill>
          <a:ln w="12700">
            <a:solidFill>
              <a:srgbClr val="F3F4F6"/>
            </a:solidFill>
            <a:prstDash val="solid"/>
          </a:ln>
          <a:effectLst>
            <a:outerShdw blurRad="12700" dist="12700" dir="16200000" algn="bl" rotWithShape="0">
              <a:srgbClr val="000000">
                <a:alpha val="75000"/>
              </a:srgbClr>
            </a:outerShdw>
          </a:effectLst>
        </p:spPr>
        <p:txBody>
          <a:bodyPr/>
          <a:lstStyle/>
          <a:p>
            <a:endParaRPr lang="en-US"/>
          </a:p>
        </p:txBody>
      </p:sp>
      <p:sp>
        <p:nvSpPr>
          <p:cNvPr id="32" name="Shape 24"/>
          <p:cNvSpPr/>
          <p:nvPr/>
        </p:nvSpPr>
        <p:spPr>
          <a:xfrm>
            <a:off x="8340242" y="3419856"/>
            <a:ext cx="381305" cy="381305"/>
          </a:xfrm>
          <a:prstGeom prst="roundRect">
            <a:avLst>
              <a:gd name="adj" fmla="val 239808"/>
            </a:avLst>
          </a:prstGeom>
          <a:solidFill>
            <a:srgbClr val="EFF6FF"/>
          </a:solidFill>
          <a:ln/>
        </p:spPr>
        <p:txBody>
          <a:bodyPr/>
          <a:lstStyle/>
          <a:p>
            <a:endParaRPr lang="en-US"/>
          </a:p>
        </p:txBody>
      </p:sp>
      <p:pic>
        <p:nvPicPr>
          <p:cNvPr id="33" name="Image 6" descr="preencoded.png"/>
          <p:cNvPicPr>
            <a:picLocks noChangeAspect="1"/>
          </p:cNvPicPr>
          <p:nvPr/>
        </p:nvPicPr>
        <p:blipFill>
          <a:blip r:embed="rId9"/>
          <a:srcRect l="-1064" r="-1064"/>
          <a:stretch/>
        </p:blipFill>
        <p:spPr>
          <a:xfrm>
            <a:off x="8421624" y="3524098"/>
            <a:ext cx="219456" cy="171907"/>
          </a:xfrm>
          <a:prstGeom prst="rect">
            <a:avLst/>
          </a:prstGeom>
        </p:spPr>
      </p:pic>
      <p:sp>
        <p:nvSpPr>
          <p:cNvPr id="34" name="Text 25"/>
          <p:cNvSpPr txBox="1"/>
          <p:nvPr/>
        </p:nvSpPr>
        <p:spPr>
          <a:xfrm>
            <a:off x="8874252" y="3504895"/>
            <a:ext cx="1491386" cy="210312"/>
          </a:xfrm>
          <a:prstGeom prst="rect">
            <a:avLst/>
          </a:prstGeom>
          <a:noFill/>
          <a:ln/>
        </p:spPr>
        <p:txBody>
          <a:bodyPr wrap="square" lIns="0" tIns="0" rIns="0" bIns="0" rtlCol="0" anchor="ctr"/>
          <a:lstStyle/>
          <a:p>
            <a:pPr marL="0" indent="0" algn="l">
              <a:buNone/>
            </a:pPr>
            <a:r>
              <a:rPr lang="en-US" sz="1300" b="1" dirty="0">
                <a:solidFill>
                  <a:srgbClr val="374151"/>
                </a:solidFill>
                <a:latin typeface="Karla" pitchFamily="34" charset="0"/>
                <a:ea typeface="Karla" pitchFamily="34" charset="-122"/>
                <a:cs typeface="Karla" pitchFamily="34" charset="-120"/>
              </a:rPr>
              <a:t>Partnerships/BD</a:t>
            </a:r>
            <a:endParaRPr lang="en-US" sz="1300" dirty="0"/>
          </a:p>
        </p:txBody>
      </p:sp>
      <p:sp>
        <p:nvSpPr>
          <p:cNvPr id="35" name="Shape 26"/>
          <p:cNvSpPr/>
          <p:nvPr/>
        </p:nvSpPr>
        <p:spPr>
          <a:xfrm>
            <a:off x="457200" y="4190695"/>
            <a:ext cx="3562502" cy="705002"/>
          </a:xfrm>
          <a:prstGeom prst="roundRect">
            <a:avLst>
              <a:gd name="adj" fmla="val 7011"/>
            </a:avLst>
          </a:prstGeom>
          <a:solidFill>
            <a:srgbClr val="F9FAFB"/>
          </a:solidFill>
          <a:ln w="12700">
            <a:solidFill>
              <a:srgbClr val="F3F4F6"/>
            </a:solidFill>
            <a:prstDash val="solid"/>
          </a:ln>
          <a:effectLst>
            <a:outerShdw blurRad="12700" dist="12700" dir="16200000" algn="bl" rotWithShape="0">
              <a:srgbClr val="000000">
                <a:alpha val="75000"/>
              </a:srgbClr>
            </a:outerShdw>
          </a:effectLst>
        </p:spPr>
        <p:txBody>
          <a:bodyPr/>
          <a:lstStyle/>
          <a:p>
            <a:endParaRPr lang="en-US"/>
          </a:p>
        </p:txBody>
      </p:sp>
      <p:sp>
        <p:nvSpPr>
          <p:cNvPr id="36" name="Shape 27"/>
          <p:cNvSpPr/>
          <p:nvPr/>
        </p:nvSpPr>
        <p:spPr>
          <a:xfrm>
            <a:off x="619049" y="4352544"/>
            <a:ext cx="381305" cy="381305"/>
          </a:xfrm>
          <a:prstGeom prst="roundRect">
            <a:avLst>
              <a:gd name="adj" fmla="val 239808"/>
            </a:avLst>
          </a:prstGeom>
          <a:solidFill>
            <a:srgbClr val="EFF6FF"/>
          </a:solidFill>
          <a:ln/>
        </p:spPr>
        <p:txBody>
          <a:bodyPr/>
          <a:lstStyle/>
          <a:p>
            <a:endParaRPr lang="en-US"/>
          </a:p>
        </p:txBody>
      </p:sp>
      <p:pic>
        <p:nvPicPr>
          <p:cNvPr id="37" name="Image 7" descr="preencoded.png"/>
          <p:cNvPicPr>
            <a:picLocks noChangeAspect="1"/>
          </p:cNvPicPr>
          <p:nvPr/>
        </p:nvPicPr>
        <p:blipFill>
          <a:blip r:embed="rId10"/>
          <a:srcRect l="-1064" r="-1064"/>
          <a:stretch/>
        </p:blipFill>
        <p:spPr>
          <a:xfrm>
            <a:off x="700430" y="4457700"/>
            <a:ext cx="219456" cy="171907"/>
          </a:xfrm>
          <a:prstGeom prst="rect">
            <a:avLst/>
          </a:prstGeom>
        </p:spPr>
      </p:pic>
      <p:sp>
        <p:nvSpPr>
          <p:cNvPr id="38" name="Text 28"/>
          <p:cNvSpPr txBox="1"/>
          <p:nvPr/>
        </p:nvSpPr>
        <p:spPr>
          <a:xfrm>
            <a:off x="1152144" y="4438498"/>
            <a:ext cx="1357884" cy="210312"/>
          </a:xfrm>
          <a:prstGeom prst="rect">
            <a:avLst/>
          </a:prstGeom>
          <a:noFill/>
          <a:ln/>
        </p:spPr>
        <p:txBody>
          <a:bodyPr wrap="square" lIns="0" tIns="0" rIns="0" bIns="0" rtlCol="0" anchor="ctr"/>
          <a:lstStyle/>
          <a:p>
            <a:pPr marL="0" indent="0" algn="l">
              <a:buNone/>
            </a:pPr>
            <a:r>
              <a:rPr lang="en-US" sz="1300" b="1" dirty="0">
                <a:solidFill>
                  <a:srgbClr val="374151"/>
                </a:solidFill>
                <a:latin typeface="Karla" pitchFamily="34" charset="0"/>
                <a:ea typeface="Karla" pitchFamily="34" charset="-122"/>
                <a:cs typeface="Karla" pitchFamily="34" charset="-120"/>
              </a:rPr>
              <a:t>Team (general)</a:t>
            </a:r>
            <a:endParaRPr lang="en-US" sz="1300" dirty="0"/>
          </a:p>
        </p:txBody>
      </p:sp>
      <p:sp>
        <p:nvSpPr>
          <p:cNvPr id="39" name="Shape 29"/>
          <p:cNvSpPr/>
          <p:nvPr/>
        </p:nvSpPr>
        <p:spPr>
          <a:xfrm>
            <a:off x="4317797" y="4190695"/>
            <a:ext cx="3562502" cy="705002"/>
          </a:xfrm>
          <a:prstGeom prst="roundRect">
            <a:avLst>
              <a:gd name="adj" fmla="val 7011"/>
            </a:avLst>
          </a:prstGeom>
          <a:solidFill>
            <a:srgbClr val="F9FAFB"/>
          </a:solidFill>
          <a:ln w="12700">
            <a:solidFill>
              <a:srgbClr val="F3F4F6"/>
            </a:solidFill>
            <a:prstDash val="solid"/>
          </a:ln>
          <a:effectLst>
            <a:outerShdw blurRad="12700" dist="12700" dir="16200000" algn="bl" rotWithShape="0">
              <a:srgbClr val="000000">
                <a:alpha val="75000"/>
              </a:srgbClr>
            </a:outerShdw>
          </a:effectLst>
        </p:spPr>
        <p:txBody>
          <a:bodyPr/>
          <a:lstStyle/>
          <a:p>
            <a:endParaRPr lang="en-US"/>
          </a:p>
        </p:txBody>
      </p:sp>
      <p:sp>
        <p:nvSpPr>
          <p:cNvPr id="40" name="Shape 30"/>
          <p:cNvSpPr/>
          <p:nvPr/>
        </p:nvSpPr>
        <p:spPr>
          <a:xfrm>
            <a:off x="4479646" y="4352544"/>
            <a:ext cx="381305" cy="381305"/>
          </a:xfrm>
          <a:prstGeom prst="roundRect">
            <a:avLst>
              <a:gd name="adj" fmla="val 239808"/>
            </a:avLst>
          </a:prstGeom>
          <a:solidFill>
            <a:srgbClr val="EFF6FF"/>
          </a:solidFill>
          <a:ln/>
        </p:spPr>
        <p:txBody>
          <a:bodyPr/>
          <a:lstStyle/>
          <a:p>
            <a:endParaRPr lang="en-US"/>
          </a:p>
        </p:txBody>
      </p:sp>
      <p:pic>
        <p:nvPicPr>
          <p:cNvPr id="41" name="Image 8" descr="preencoded.png"/>
          <p:cNvPicPr>
            <a:picLocks noChangeAspect="1"/>
          </p:cNvPicPr>
          <p:nvPr/>
        </p:nvPicPr>
        <p:blipFill>
          <a:blip r:embed="rId11"/>
          <a:srcRect l="-1773" r="-1773"/>
          <a:stretch/>
        </p:blipFill>
        <p:spPr>
          <a:xfrm>
            <a:off x="4604004" y="4457700"/>
            <a:ext cx="133502" cy="171907"/>
          </a:xfrm>
          <a:prstGeom prst="rect">
            <a:avLst/>
          </a:prstGeom>
        </p:spPr>
      </p:pic>
      <p:sp>
        <p:nvSpPr>
          <p:cNvPr id="42" name="Text 31"/>
          <p:cNvSpPr txBox="1"/>
          <p:nvPr/>
        </p:nvSpPr>
        <p:spPr>
          <a:xfrm>
            <a:off x="5013655" y="4438498"/>
            <a:ext cx="1576426" cy="210312"/>
          </a:xfrm>
          <a:prstGeom prst="rect">
            <a:avLst/>
          </a:prstGeom>
          <a:noFill/>
          <a:ln/>
        </p:spPr>
        <p:txBody>
          <a:bodyPr wrap="square" lIns="0" tIns="0" rIns="0" bIns="0" rtlCol="0" anchor="ctr"/>
          <a:lstStyle/>
          <a:p>
            <a:pPr marL="0" indent="0" algn="l">
              <a:buNone/>
            </a:pPr>
            <a:r>
              <a:rPr lang="en-US" sz="1300" b="1" dirty="0">
                <a:solidFill>
                  <a:srgbClr val="374151"/>
                </a:solidFill>
                <a:latin typeface="Karla" pitchFamily="34" charset="0"/>
                <a:ea typeface="Karla" pitchFamily="34" charset="-122"/>
                <a:cs typeface="Karla" pitchFamily="34" charset="-120"/>
              </a:rPr>
              <a:t>IP strategy (deep)</a:t>
            </a:r>
            <a:endParaRPr lang="en-US" sz="1300" dirty="0"/>
          </a:p>
        </p:txBody>
      </p:sp>
      <p:sp>
        <p:nvSpPr>
          <p:cNvPr id="43" name="Shape 32"/>
          <p:cNvSpPr/>
          <p:nvPr/>
        </p:nvSpPr>
        <p:spPr>
          <a:xfrm>
            <a:off x="8178394" y="4190695"/>
            <a:ext cx="3562502" cy="705002"/>
          </a:xfrm>
          <a:prstGeom prst="roundRect">
            <a:avLst>
              <a:gd name="adj" fmla="val 7011"/>
            </a:avLst>
          </a:prstGeom>
          <a:solidFill>
            <a:srgbClr val="F9FAFB"/>
          </a:solidFill>
          <a:ln w="12700">
            <a:solidFill>
              <a:srgbClr val="F3F4F6"/>
            </a:solidFill>
            <a:prstDash val="solid"/>
          </a:ln>
          <a:effectLst>
            <a:outerShdw blurRad="12700" dist="12700" dir="16200000" algn="bl" rotWithShape="0">
              <a:srgbClr val="000000">
                <a:alpha val="75000"/>
              </a:srgbClr>
            </a:outerShdw>
          </a:effectLst>
        </p:spPr>
        <p:txBody>
          <a:bodyPr/>
          <a:lstStyle/>
          <a:p>
            <a:endParaRPr lang="en-US"/>
          </a:p>
        </p:txBody>
      </p:sp>
      <p:sp>
        <p:nvSpPr>
          <p:cNvPr id="44" name="Shape 33"/>
          <p:cNvSpPr/>
          <p:nvPr/>
        </p:nvSpPr>
        <p:spPr>
          <a:xfrm>
            <a:off x="8340242" y="4352544"/>
            <a:ext cx="381305" cy="381305"/>
          </a:xfrm>
          <a:prstGeom prst="roundRect">
            <a:avLst>
              <a:gd name="adj" fmla="val 239808"/>
            </a:avLst>
          </a:prstGeom>
          <a:solidFill>
            <a:srgbClr val="EFF6FF"/>
          </a:solidFill>
          <a:ln/>
        </p:spPr>
        <p:txBody>
          <a:bodyPr/>
          <a:lstStyle/>
          <a:p>
            <a:endParaRPr lang="en-US"/>
          </a:p>
        </p:txBody>
      </p:sp>
      <p:pic>
        <p:nvPicPr>
          <p:cNvPr id="45" name="Image 9" descr="preencoded.png"/>
          <p:cNvPicPr>
            <a:picLocks noChangeAspect="1"/>
          </p:cNvPicPr>
          <p:nvPr/>
        </p:nvPicPr>
        <p:blipFill>
          <a:blip r:embed="rId12"/>
          <a:srcRect/>
          <a:stretch/>
        </p:blipFill>
        <p:spPr>
          <a:xfrm>
            <a:off x="8445398" y="4457700"/>
            <a:ext cx="171907" cy="171907"/>
          </a:xfrm>
          <a:prstGeom prst="rect">
            <a:avLst/>
          </a:prstGeom>
        </p:spPr>
      </p:pic>
      <p:sp>
        <p:nvSpPr>
          <p:cNvPr id="46" name="Text 34"/>
          <p:cNvSpPr txBox="1"/>
          <p:nvPr/>
        </p:nvSpPr>
        <p:spPr>
          <a:xfrm>
            <a:off x="8874252" y="4438498"/>
            <a:ext cx="1834286" cy="210312"/>
          </a:xfrm>
          <a:prstGeom prst="rect">
            <a:avLst/>
          </a:prstGeom>
          <a:noFill/>
          <a:ln/>
        </p:spPr>
        <p:txBody>
          <a:bodyPr wrap="square" lIns="0" tIns="0" rIns="0" bIns="0" rtlCol="0" anchor="ctr"/>
          <a:lstStyle/>
          <a:p>
            <a:pPr marL="0" indent="0" algn="l">
              <a:buNone/>
            </a:pPr>
            <a:r>
              <a:rPr lang="en-US" sz="1300" b="1" dirty="0">
                <a:solidFill>
                  <a:srgbClr val="374151"/>
                </a:solidFill>
                <a:latin typeface="Karla" pitchFamily="34" charset="0"/>
                <a:ea typeface="Karla" pitchFamily="34" charset="-122"/>
                <a:cs typeface="Karla" pitchFamily="34" charset="-120"/>
              </a:rPr>
              <a:t>Fundraising strategy</a:t>
            </a:r>
            <a:endParaRPr lang="en-US" sz="1300" dirty="0"/>
          </a:p>
        </p:txBody>
      </p:sp>
      <p:sp>
        <p:nvSpPr>
          <p:cNvPr id="47" name="Shape 35"/>
          <p:cNvSpPr/>
          <p:nvPr/>
        </p:nvSpPr>
        <p:spPr>
          <a:xfrm>
            <a:off x="457200" y="5124298"/>
            <a:ext cx="3562502" cy="705002"/>
          </a:xfrm>
          <a:prstGeom prst="roundRect">
            <a:avLst>
              <a:gd name="adj" fmla="val 7011"/>
            </a:avLst>
          </a:prstGeom>
          <a:solidFill>
            <a:srgbClr val="F9FAFB"/>
          </a:solidFill>
          <a:ln w="12700">
            <a:solidFill>
              <a:srgbClr val="F3F4F6"/>
            </a:solidFill>
            <a:prstDash val="solid"/>
          </a:ln>
          <a:effectLst>
            <a:outerShdw blurRad="12700" dist="12700" dir="16200000" algn="bl" rotWithShape="0">
              <a:srgbClr val="000000">
                <a:alpha val="75000"/>
              </a:srgbClr>
            </a:outerShdw>
          </a:effectLst>
        </p:spPr>
        <p:txBody>
          <a:bodyPr/>
          <a:lstStyle/>
          <a:p>
            <a:endParaRPr lang="en-US"/>
          </a:p>
        </p:txBody>
      </p:sp>
      <p:sp>
        <p:nvSpPr>
          <p:cNvPr id="48" name="Shape 36"/>
          <p:cNvSpPr/>
          <p:nvPr/>
        </p:nvSpPr>
        <p:spPr>
          <a:xfrm>
            <a:off x="619049" y="5286146"/>
            <a:ext cx="381305" cy="381305"/>
          </a:xfrm>
          <a:prstGeom prst="roundRect">
            <a:avLst>
              <a:gd name="adj" fmla="val 239808"/>
            </a:avLst>
          </a:prstGeom>
          <a:solidFill>
            <a:srgbClr val="EFF6FF"/>
          </a:solidFill>
          <a:ln/>
        </p:spPr>
        <p:txBody>
          <a:bodyPr/>
          <a:lstStyle/>
          <a:p>
            <a:endParaRPr lang="en-US"/>
          </a:p>
        </p:txBody>
      </p:sp>
      <p:pic>
        <p:nvPicPr>
          <p:cNvPr id="49" name="Image 10" descr="preencoded.png"/>
          <p:cNvPicPr>
            <a:picLocks noChangeAspect="1"/>
          </p:cNvPicPr>
          <p:nvPr/>
        </p:nvPicPr>
        <p:blipFill>
          <a:blip r:embed="rId13"/>
          <a:srcRect t="-842" b="-842"/>
          <a:stretch/>
        </p:blipFill>
        <p:spPr>
          <a:xfrm>
            <a:off x="714146" y="5391302"/>
            <a:ext cx="190195" cy="171907"/>
          </a:xfrm>
          <a:prstGeom prst="rect">
            <a:avLst/>
          </a:prstGeom>
        </p:spPr>
      </p:pic>
      <p:sp>
        <p:nvSpPr>
          <p:cNvPr id="50" name="Text 37"/>
          <p:cNvSpPr txBox="1"/>
          <p:nvPr/>
        </p:nvSpPr>
        <p:spPr>
          <a:xfrm>
            <a:off x="1152144" y="5372100"/>
            <a:ext cx="1405433" cy="210312"/>
          </a:xfrm>
          <a:prstGeom prst="rect">
            <a:avLst/>
          </a:prstGeom>
          <a:noFill/>
          <a:ln/>
        </p:spPr>
        <p:txBody>
          <a:bodyPr wrap="square" lIns="0" tIns="0" rIns="0" bIns="0" rtlCol="0" anchor="ctr"/>
          <a:lstStyle/>
          <a:p>
            <a:pPr marL="0" indent="0" algn="l">
              <a:buNone/>
            </a:pPr>
            <a:r>
              <a:rPr lang="en-US" sz="1300" b="1" dirty="0">
                <a:solidFill>
                  <a:srgbClr val="374151"/>
                </a:solidFill>
                <a:latin typeface="Karla" pitchFamily="34" charset="0"/>
                <a:ea typeface="Karla" pitchFamily="34" charset="-122"/>
                <a:cs typeface="Karla" pitchFamily="34" charset="-120"/>
              </a:rPr>
              <a:t>Exit / Valuation</a:t>
            </a:r>
            <a:endParaRPr lang="en-US" sz="1300" dirty="0"/>
          </a:p>
        </p:txBody>
      </p:sp>
      <p:sp>
        <p:nvSpPr>
          <p:cNvPr id="51" name="Shape 38"/>
          <p:cNvSpPr/>
          <p:nvPr/>
        </p:nvSpPr>
        <p:spPr>
          <a:xfrm>
            <a:off x="4317797" y="5124298"/>
            <a:ext cx="3562502" cy="705002"/>
          </a:xfrm>
          <a:prstGeom prst="roundRect">
            <a:avLst>
              <a:gd name="adj" fmla="val 7011"/>
            </a:avLst>
          </a:prstGeom>
          <a:solidFill>
            <a:srgbClr val="F9FAFB"/>
          </a:solidFill>
          <a:ln w="12700">
            <a:solidFill>
              <a:srgbClr val="F3F4F6"/>
            </a:solidFill>
            <a:prstDash val="solid"/>
          </a:ln>
          <a:effectLst>
            <a:outerShdw blurRad="12700" dist="12700" dir="16200000" algn="bl" rotWithShape="0">
              <a:srgbClr val="000000">
                <a:alpha val="75000"/>
              </a:srgbClr>
            </a:outerShdw>
          </a:effectLst>
        </p:spPr>
        <p:txBody>
          <a:bodyPr/>
          <a:lstStyle/>
          <a:p>
            <a:endParaRPr lang="en-US"/>
          </a:p>
        </p:txBody>
      </p:sp>
      <p:sp>
        <p:nvSpPr>
          <p:cNvPr id="52" name="Shape 39"/>
          <p:cNvSpPr/>
          <p:nvPr/>
        </p:nvSpPr>
        <p:spPr>
          <a:xfrm>
            <a:off x="4479646" y="5286146"/>
            <a:ext cx="381305" cy="381305"/>
          </a:xfrm>
          <a:prstGeom prst="roundRect">
            <a:avLst>
              <a:gd name="adj" fmla="val 239808"/>
            </a:avLst>
          </a:prstGeom>
          <a:solidFill>
            <a:srgbClr val="EFF6FF"/>
          </a:solidFill>
          <a:ln/>
        </p:spPr>
        <p:txBody>
          <a:bodyPr/>
          <a:lstStyle/>
          <a:p>
            <a:endParaRPr lang="en-US"/>
          </a:p>
        </p:txBody>
      </p:sp>
      <p:pic>
        <p:nvPicPr>
          <p:cNvPr id="53" name="Image 11" descr="preencoded.png"/>
          <p:cNvPicPr>
            <a:picLocks noChangeAspect="1"/>
          </p:cNvPicPr>
          <p:nvPr/>
        </p:nvPicPr>
        <p:blipFill>
          <a:blip r:embed="rId14"/>
          <a:srcRect t="-842" b="-842"/>
          <a:stretch/>
        </p:blipFill>
        <p:spPr>
          <a:xfrm>
            <a:off x="4574743" y="5391302"/>
            <a:ext cx="190195" cy="171907"/>
          </a:xfrm>
          <a:prstGeom prst="rect">
            <a:avLst/>
          </a:prstGeom>
        </p:spPr>
      </p:pic>
      <p:sp>
        <p:nvSpPr>
          <p:cNvPr id="54" name="Text 40"/>
          <p:cNvSpPr txBox="1"/>
          <p:nvPr/>
        </p:nvSpPr>
        <p:spPr>
          <a:xfrm>
            <a:off x="5013655" y="5372100"/>
            <a:ext cx="2100377" cy="210312"/>
          </a:xfrm>
          <a:prstGeom prst="rect">
            <a:avLst/>
          </a:prstGeom>
          <a:noFill/>
          <a:ln/>
        </p:spPr>
        <p:txBody>
          <a:bodyPr wrap="square" lIns="0" tIns="0" rIns="0" bIns="0" rtlCol="0" anchor="ctr"/>
          <a:lstStyle/>
          <a:p>
            <a:pPr marL="0" indent="0" algn="l">
              <a:buNone/>
            </a:pPr>
            <a:r>
              <a:rPr lang="en-US" sz="1300" b="1" dirty="0">
                <a:solidFill>
                  <a:srgbClr val="374151"/>
                </a:solidFill>
                <a:latin typeface="Karla" pitchFamily="34" charset="0"/>
                <a:ea typeface="Karla" pitchFamily="34" charset="-122"/>
                <a:cs typeface="Karla" pitchFamily="34" charset="-120"/>
              </a:rPr>
              <a:t>Manufacturing scale-up</a:t>
            </a:r>
            <a:endParaRPr lang="en-US" sz="1300" dirty="0"/>
          </a:p>
        </p:txBody>
      </p:sp>
      <p:sp>
        <p:nvSpPr>
          <p:cNvPr id="55" name="Shape 41"/>
          <p:cNvSpPr/>
          <p:nvPr/>
        </p:nvSpPr>
        <p:spPr>
          <a:xfrm>
            <a:off x="8178394" y="5124298"/>
            <a:ext cx="3562502" cy="705002"/>
          </a:xfrm>
          <a:prstGeom prst="roundRect">
            <a:avLst>
              <a:gd name="adj" fmla="val 7011"/>
            </a:avLst>
          </a:prstGeom>
          <a:solidFill>
            <a:srgbClr val="F9FAFB"/>
          </a:solidFill>
          <a:ln w="12700">
            <a:solidFill>
              <a:srgbClr val="F3F4F6"/>
            </a:solidFill>
            <a:prstDash val="solid"/>
          </a:ln>
          <a:effectLst>
            <a:outerShdw blurRad="12700" dist="12700" dir="16200000" algn="bl" rotWithShape="0">
              <a:srgbClr val="000000">
                <a:alpha val="75000"/>
              </a:srgbClr>
            </a:outerShdw>
          </a:effectLst>
        </p:spPr>
        <p:txBody>
          <a:bodyPr/>
          <a:lstStyle/>
          <a:p>
            <a:endParaRPr lang="en-US"/>
          </a:p>
        </p:txBody>
      </p:sp>
      <p:sp>
        <p:nvSpPr>
          <p:cNvPr id="56" name="Shape 42"/>
          <p:cNvSpPr/>
          <p:nvPr/>
        </p:nvSpPr>
        <p:spPr>
          <a:xfrm>
            <a:off x="8340242" y="5286146"/>
            <a:ext cx="381305" cy="381305"/>
          </a:xfrm>
          <a:prstGeom prst="roundRect">
            <a:avLst>
              <a:gd name="adj" fmla="val 239808"/>
            </a:avLst>
          </a:prstGeom>
          <a:solidFill>
            <a:srgbClr val="EFF6FF"/>
          </a:solidFill>
          <a:ln/>
        </p:spPr>
        <p:txBody>
          <a:bodyPr/>
          <a:lstStyle/>
          <a:p>
            <a:endParaRPr lang="en-US"/>
          </a:p>
        </p:txBody>
      </p:sp>
      <p:pic>
        <p:nvPicPr>
          <p:cNvPr id="57" name="Image 12" descr="preencoded.png"/>
          <p:cNvPicPr>
            <a:picLocks noChangeAspect="1"/>
          </p:cNvPicPr>
          <p:nvPr/>
        </p:nvPicPr>
        <p:blipFill>
          <a:blip r:embed="rId15"/>
          <a:srcRect l="-1773" r="-1773"/>
          <a:stretch/>
        </p:blipFill>
        <p:spPr>
          <a:xfrm>
            <a:off x="8464601" y="5391302"/>
            <a:ext cx="133502" cy="171907"/>
          </a:xfrm>
          <a:prstGeom prst="rect">
            <a:avLst/>
          </a:prstGeom>
        </p:spPr>
      </p:pic>
      <p:sp>
        <p:nvSpPr>
          <p:cNvPr id="58" name="Text 43"/>
          <p:cNvSpPr txBox="1"/>
          <p:nvPr/>
        </p:nvSpPr>
        <p:spPr>
          <a:xfrm>
            <a:off x="8874252" y="5372100"/>
            <a:ext cx="2015338" cy="210312"/>
          </a:xfrm>
          <a:prstGeom prst="rect">
            <a:avLst/>
          </a:prstGeom>
          <a:noFill/>
          <a:ln/>
        </p:spPr>
        <p:txBody>
          <a:bodyPr wrap="square" lIns="0" tIns="0" rIns="0" bIns="0" rtlCol="0" anchor="ctr"/>
          <a:lstStyle/>
          <a:p>
            <a:pPr marL="0" indent="0" algn="l">
              <a:buNone/>
            </a:pPr>
            <a:r>
              <a:rPr lang="en-US" sz="1300" b="1" dirty="0">
                <a:solidFill>
                  <a:srgbClr val="374151"/>
                </a:solidFill>
                <a:latin typeface="Karla" pitchFamily="34" charset="0"/>
                <a:ea typeface="Karla" pitchFamily="34" charset="-122"/>
                <a:cs typeface="Karla" pitchFamily="34" charset="-120"/>
              </a:rPr>
              <a:t>Reimbursement (deep)</a:t>
            </a:r>
            <a:endParaRPr lang="en-US" sz="1300" dirty="0"/>
          </a:p>
        </p:txBody>
      </p:sp>
      <p:sp>
        <p:nvSpPr>
          <p:cNvPr id="59" name="Shape 44"/>
          <p:cNvSpPr/>
          <p:nvPr/>
        </p:nvSpPr>
        <p:spPr>
          <a:xfrm>
            <a:off x="457200" y="6133795"/>
            <a:ext cx="11277295" cy="9144"/>
          </a:xfrm>
          <a:prstGeom prst="rect">
            <a:avLst/>
          </a:prstGeom>
          <a:solidFill>
            <a:srgbClr val="E5E7EB"/>
          </a:solidFill>
          <a:ln/>
        </p:spPr>
        <p:txBody>
          <a:bodyPr/>
          <a:lstStyle/>
          <a:p>
            <a:endParaRPr lang="en-US"/>
          </a:p>
        </p:txBody>
      </p:sp>
      <p:pic>
        <p:nvPicPr>
          <p:cNvPr id="60" name="Image 13" descr="preencoded.png"/>
          <p:cNvPicPr>
            <a:picLocks noChangeAspect="1"/>
          </p:cNvPicPr>
          <p:nvPr/>
        </p:nvPicPr>
        <p:blipFill>
          <a:blip r:embed="rId16"/>
          <a:srcRect/>
          <a:stretch/>
        </p:blipFill>
        <p:spPr>
          <a:xfrm>
            <a:off x="457200" y="6314846"/>
            <a:ext cx="152705" cy="152705"/>
          </a:xfrm>
          <a:prstGeom prst="rect">
            <a:avLst/>
          </a:prstGeom>
        </p:spPr>
      </p:pic>
      <p:sp>
        <p:nvSpPr>
          <p:cNvPr id="61" name="Text 45"/>
          <p:cNvSpPr txBox="1"/>
          <p:nvPr/>
        </p:nvSpPr>
        <p:spPr>
          <a:xfrm>
            <a:off x="685800" y="6305702"/>
            <a:ext cx="5091379" cy="162763"/>
          </a:xfrm>
          <a:prstGeom prst="rect">
            <a:avLst/>
          </a:prstGeom>
          <a:noFill/>
          <a:ln/>
        </p:spPr>
        <p:txBody>
          <a:bodyPr wrap="square" lIns="0" tIns="0" rIns="0" bIns="0" rtlCol="0" anchor="ctr"/>
          <a:lstStyle/>
          <a:p>
            <a:pPr marL="0" indent="0" algn="l">
              <a:buNone/>
            </a:pPr>
            <a:r>
              <a:rPr lang="en-US" sz="1000" i="1" dirty="0">
                <a:solidFill>
                  <a:srgbClr val="6B7280"/>
                </a:solidFill>
                <a:latin typeface="Karla" pitchFamily="34" charset="0"/>
                <a:ea typeface="Karla" pitchFamily="34" charset="-122"/>
                <a:cs typeface="Karla" pitchFamily="34" charset="-120"/>
              </a:rPr>
              <a:t>Exception: team competence in RA/QA/clinical is in-scope for regulatory diligence.</a:t>
            </a:r>
            <a:endParaRPr lang="en-US" sz="1000" dirty="0"/>
          </a:p>
        </p:txBody>
      </p:sp>
      <p:sp>
        <p:nvSpPr>
          <p:cNvPr id="62" name="Text 5">
            <a:extLst>
              <a:ext uri="{FF2B5EF4-FFF2-40B4-BE49-F238E27FC236}">
                <a16:creationId xmlns:a16="http://schemas.microsoft.com/office/drawing/2014/main" id="{665D2B64-BE31-35BF-1D2D-E2FB0BB54A31}"/>
              </a:ext>
            </a:extLst>
          </p:cNvPr>
          <p:cNvSpPr txBox="1"/>
          <p:nvPr/>
        </p:nvSpPr>
        <p:spPr>
          <a:xfrm>
            <a:off x="11318443" y="448056"/>
            <a:ext cx="676656" cy="400507"/>
          </a:xfrm>
          <a:prstGeom prst="rect">
            <a:avLst/>
          </a:prstGeom>
          <a:noFill/>
          <a:ln/>
        </p:spPr>
        <p:txBody>
          <a:bodyPr wrap="square" lIns="0" tIns="0" rIns="0" bIns="0" rtlCol="0" anchor="ctr"/>
          <a:lstStyle/>
          <a:p>
            <a:pPr marL="0" indent="0" algn="r">
              <a:buNone/>
            </a:pPr>
            <a:r>
              <a:rPr lang="en-US" sz="2700" b="1" dirty="0">
                <a:solidFill>
                  <a:srgbClr val="9CA3AF">
                    <a:alpha val="30000"/>
                  </a:srgbClr>
                </a:solidFill>
                <a:latin typeface="Karla" pitchFamily="34" charset="0"/>
                <a:ea typeface="Karla" pitchFamily="34" charset="-122"/>
                <a:cs typeface="Karla" pitchFamily="34" charset="-120"/>
              </a:rPr>
              <a:t>09</a:t>
            </a:r>
            <a:endParaRPr lang="en-US" sz="27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1924</TotalTime>
  <Words>4550</Words>
  <Application>Microsoft Office PowerPoint</Application>
  <PresentationFormat>Widescreen</PresentationFormat>
  <Paragraphs>732</Paragraphs>
  <Slides>30</Slides>
  <Notes>30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30</vt:i4>
      </vt:variant>
    </vt:vector>
  </HeadingPairs>
  <TitlesOfParts>
    <vt:vector size="36" baseType="lpstr">
      <vt:lpstr>Arial</vt:lpstr>
      <vt:lpstr>Karla</vt:lpstr>
      <vt:lpstr>Roboto</vt:lpstr>
      <vt:lpstr>Tenor Sans</vt:lpstr>
      <vt:lpstr>ui-sans-serif</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Generated by Gen-Spark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Multi-page HTML Content</dc:title>
  <dc:subject>PptxGenJS Presentation</dc:subject>
  <dc:creator>Visual Extract to PPTX Converter</dc:creator>
  <cp:lastModifiedBy>Ery Anguiano</cp:lastModifiedBy>
  <cp:revision>2</cp:revision>
  <dcterms:created xsi:type="dcterms:W3CDTF">2025-12-31T18:56:07Z</dcterms:created>
  <dcterms:modified xsi:type="dcterms:W3CDTF">2026-01-08T16:05:28Z</dcterms:modified>
</cp:coreProperties>
</file>